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4.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9"/>
  </p:notesMasterIdLst>
  <p:handoutMasterIdLst>
    <p:handoutMasterId r:id="rId80"/>
  </p:handoutMasterIdLst>
  <p:sldIdLst>
    <p:sldId id="1368" r:id="rId5"/>
    <p:sldId id="1338" r:id="rId6"/>
    <p:sldId id="1460" r:id="rId7"/>
    <p:sldId id="1461" r:id="rId8"/>
    <p:sldId id="1462" r:id="rId9"/>
    <p:sldId id="1510" r:id="rId10"/>
    <p:sldId id="1512" r:id="rId11"/>
    <p:sldId id="1464" r:id="rId12"/>
    <p:sldId id="1465" r:id="rId13"/>
    <p:sldId id="1466" r:id="rId14"/>
    <p:sldId id="1467" r:id="rId15"/>
    <p:sldId id="1468" r:id="rId16"/>
    <p:sldId id="1469" r:id="rId17"/>
    <p:sldId id="1470" r:id="rId18"/>
    <p:sldId id="1471" r:id="rId19"/>
    <p:sldId id="1472" r:id="rId20"/>
    <p:sldId id="1473" r:id="rId21"/>
    <p:sldId id="1474" r:id="rId22"/>
    <p:sldId id="1475" r:id="rId23"/>
    <p:sldId id="1476" r:id="rId24"/>
    <p:sldId id="1481" r:id="rId25"/>
    <p:sldId id="1482" r:id="rId26"/>
    <p:sldId id="1483" r:id="rId27"/>
    <p:sldId id="1484" r:id="rId28"/>
    <p:sldId id="1485" r:id="rId29"/>
    <p:sldId id="1486" r:id="rId30"/>
    <p:sldId id="1487" r:id="rId31"/>
    <p:sldId id="1488" r:id="rId32"/>
    <p:sldId id="1489" r:id="rId33"/>
    <p:sldId id="1477" r:id="rId34"/>
    <p:sldId id="1478" r:id="rId35"/>
    <p:sldId id="1479" r:id="rId36"/>
    <p:sldId id="1480" r:id="rId37"/>
    <p:sldId id="1490" r:id="rId38"/>
    <p:sldId id="1491" r:id="rId39"/>
    <p:sldId id="1492" r:id="rId40"/>
    <p:sldId id="1511" r:id="rId41"/>
    <p:sldId id="1493" r:id="rId42"/>
    <p:sldId id="1494" r:id="rId43"/>
    <p:sldId id="1495" r:id="rId44"/>
    <p:sldId id="1496" r:id="rId45"/>
    <p:sldId id="1497" r:id="rId46"/>
    <p:sldId id="1498" r:id="rId47"/>
    <p:sldId id="1499" r:id="rId48"/>
    <p:sldId id="1500" r:id="rId49"/>
    <p:sldId id="1501" r:id="rId50"/>
    <p:sldId id="1502" r:id="rId51"/>
    <p:sldId id="1503" r:id="rId52"/>
    <p:sldId id="1504" r:id="rId53"/>
    <p:sldId id="1505" r:id="rId54"/>
    <p:sldId id="1506" r:id="rId55"/>
    <p:sldId id="1507" r:id="rId56"/>
    <p:sldId id="1508" r:id="rId57"/>
    <p:sldId id="1509" r:id="rId58"/>
    <p:sldId id="1326" r:id="rId59"/>
    <p:sldId id="1457" r:id="rId60"/>
    <p:sldId id="1458" r:id="rId61"/>
    <p:sldId id="1459" r:id="rId62"/>
    <p:sldId id="1372" r:id="rId63"/>
    <p:sldId id="1456" r:id="rId64"/>
    <p:sldId id="1362" r:id="rId65"/>
    <p:sldId id="1320" r:id="rId66"/>
    <p:sldId id="1454" r:id="rId67"/>
    <p:sldId id="1363" r:id="rId68"/>
    <p:sldId id="1364" r:id="rId69"/>
    <p:sldId id="1323" r:id="rId70"/>
    <p:sldId id="1432" r:id="rId71"/>
    <p:sldId id="1322" r:id="rId72"/>
    <p:sldId id="1370" r:id="rId73"/>
    <p:sldId id="1455" r:id="rId74"/>
    <p:sldId id="1365" r:id="rId75"/>
    <p:sldId id="1366" r:id="rId76"/>
    <p:sldId id="1324" r:id="rId77"/>
    <p:sldId id="1325" r:id="rId7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368"/>
            <p14:sldId id="1338"/>
            <p14:sldId id="1460"/>
            <p14:sldId id="1461"/>
            <p14:sldId id="1462"/>
            <p14:sldId id="1510"/>
            <p14:sldId id="1512"/>
            <p14:sldId id="1464"/>
            <p14:sldId id="1465"/>
            <p14:sldId id="1466"/>
            <p14:sldId id="1467"/>
            <p14:sldId id="1468"/>
            <p14:sldId id="1469"/>
            <p14:sldId id="1470"/>
            <p14:sldId id="1471"/>
            <p14:sldId id="1472"/>
            <p14:sldId id="1473"/>
            <p14:sldId id="1474"/>
            <p14:sldId id="1475"/>
            <p14:sldId id="1476"/>
            <p14:sldId id="1481"/>
            <p14:sldId id="1482"/>
            <p14:sldId id="1483"/>
            <p14:sldId id="1484"/>
            <p14:sldId id="1485"/>
            <p14:sldId id="1486"/>
            <p14:sldId id="1487"/>
            <p14:sldId id="1488"/>
            <p14:sldId id="1489"/>
            <p14:sldId id="1477"/>
            <p14:sldId id="1478"/>
            <p14:sldId id="1479"/>
            <p14:sldId id="1480"/>
            <p14:sldId id="1490"/>
            <p14:sldId id="1491"/>
            <p14:sldId id="1492"/>
            <p14:sldId id="1511"/>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326"/>
            <p14:sldId id="1457"/>
            <p14:sldId id="1458"/>
            <p14:sldId id="1459"/>
            <p14:sldId id="1372"/>
            <p14:sldId id="1456"/>
            <p14:sldId id="1362"/>
            <p14:sldId id="1320"/>
            <p14:sldId id="1454"/>
            <p14:sldId id="1363"/>
            <p14:sldId id="1364"/>
            <p14:sldId id="1323"/>
            <p14:sldId id="1432"/>
            <p14:sldId id="1322"/>
            <p14:sldId id="1370"/>
            <p14:sldId id="1455"/>
            <p14:sldId id="1365"/>
            <p14:sldId id="1366"/>
            <p14:sldId id="1324"/>
            <p14:sldId id="132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187" autoAdjust="0"/>
  </p:normalViewPr>
  <p:slideViewPr>
    <p:cSldViewPr>
      <p:cViewPr varScale="1">
        <p:scale>
          <a:sx n="81" d="100"/>
          <a:sy n="81" d="100"/>
        </p:scale>
        <p:origin x="40" y="716"/>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5/19/2015 8:49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25.550"/>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03BC0172-5C88-4E0B-B320-EC3B48A56E86}" emma:medium="tactile" emma:mode="ink">
          <msink:context xmlns:msink="http://schemas.microsoft.com/ink/2010/main" type="inkDrawing" rotatedBoundingBox="18963,9504 22239,9540 22238,9672 18961,9635" shapeName="Other">
            <msink:destinationLink direction="with" ref="{66BC430E-9470-489C-BE5C-5858C2B5C8AD}"/>
          </msink:context>
        </emma:interpretation>
      </emma:emma>
    </inkml:annotationXML>
    <inkml:trace contextRef="#ctx0" brushRef="#br0">0 112 13 0,'4'8'6'0,"37"-36"-5"0,-19 24 7 16,0 0-7-16,14 0 1 15,9-4 1-15,8 1 0 16,5-5-3-16,-4 0 0 15,4 0 2-15,4 0 0 16,5 0 0-16,5 4 0 16,-1 8-1-16,14 0 0 15,0 4 0-15,-9-4 0 16,0 0-1-16,4 0 1 16,5 0 0-16,4 4 0 0,9-4 0 15,1 4 0-15,-6 4 0 16,-8-4 0-16,0 0-1 15,0-4 1-15,4 0-1 16,5 0 1-16,0 8-1 16,-1-4 1-16,-3 0-1 15,-14 0 0-15,0 0 0 16,-5-4 1-16,5 4-1 16,0 0 1-16,-5 0-1 15,1 0 0-15,4 3 0 16,-5-3 1-16,-8 4-1 15,-1-4 1-15,-8 0-1 16,-14 0 1-16,-4 0-1 16,-5-4 0-16,-4 0-2 0,-1 0 0 15,-8-4-6 1,-9 4 0-16</inkml:trace>
  </inkml:traceGroup>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7:38.019"/>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8A02FF7A-5486-4F8A-A546-321E5FFD47F1}" emma:medium="tactile" emma:mode="ink">
          <msink:context xmlns:msink="http://schemas.microsoft.com/ink/2010/main" type="inkDrawing" rotatedBoundingBox="24430,15625 27560,17375 27454,17565 24324,15816" semanticType="callout" shapeName="Other">
            <msink:sourceLink direction="with" ref="{BED5DF84-0A86-41CF-899F-CE6A8664DB75}"/>
            <msink:sourceLink direction="with" ref="{4661A27B-68E9-4938-9212-B5F6706E2274}"/>
          </msink:context>
        </emma:interpretation>
      </emma:emma>
    </inkml:annotationXML>
    <inkml:trace contextRef="#ctx0" brushRef="#br0">3174 1671 21 0,'-53'-8'10'0,"4"4"-6"16,35 4 12-16,-8 4-14 15,-9-8 1-15,-10 8 1 0,-3-8 1 16,-5-8-6-16,-5 0 0 15,-13-7 4-15,-13-1 0 16,-14-20-2-16,-9-4 0 16,5 1-1-16,-9-17 1 15,-23-7-1-15,1-9 0 16,-5-3 0-16,5-12 0 16,-14-1 0-16,-5-3 0 15,-4-4 0-15,5 0 0 16,0-4-1-16,-18-9 1 15,8 9-3-15,6 4 1 0,17 12-6 16,0 11 1-16,0 9-2 16,0 3 1-16</inkml:trace>
  </inkml:traceGroup>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12.144"/>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C131DDC7-C0E3-4AB0-B611-79808C8A29E7}" emma:medium="tactile" emma:mode="ink">
          <msink:context xmlns:msink="http://schemas.microsoft.com/ink/2010/main" type="inkDrawing"/>
        </emma:interpretation>
      </emma:emma>
    </inkml:annotationXML>
    <inkml:trace contextRef="#ctx0" brushRef="#br0">99 398 13 0,'0'5'6'0,"5"-10"1"0,-5-3 6 16,5-6-12-16,-5-3 0 16,10-5 0-16,-1 0 1 15,6-4-3-15,0 0 1 0,5-5 0 16,4 5 1-16,6-5-1 15,-1 0 1-15,1-4-1 16,0 5 0-16,-6 3 0 16,1 10 0-16,-5 4 0 15,-6 0 0-15,-4 4 0 16,-10 9 0-16,-5 4 0 16,0 1 0-16,-19 17 0 15,-6-1 1-15,-4 10-1 16,-6 13 1-16,1 4-1 15,4-4 1-15,1 8-1 16,4-3 0-16,1-1 0 16,-1-9 0-16,1 1 0 15,9-10 1-15,0-4-2 16,10-8 1-16,10-9 0 0,0-5 0 16,10-21-6-1,5-14 0-15</inkml:trace>
  </inkml:traceGroup>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13.456"/>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F114BD1D-F851-4A4E-A528-00D998005799}" emma:medium="tactile" emma:mode="ink">
          <msink:context xmlns:msink="http://schemas.microsoft.com/ink/2010/main" type="inkDrawing"/>
        </emma:interpretation>
      </emma:emma>
    </inkml:annotationXML>
    <inkml:trace contextRef="#ctx0" brushRef="#br0">2 1598 8 0,'-5'5'4'0,"5"-19"4"0,0 6-2 15,5-1-5-15,5 0 1 16,-5-4 1-16,4-9 0 0,1 5-4 15,5-5 0-15,0-9 3 16,0-4 0-16,-1-4-1 16,6-1 0-16,5 1-1 15,-1-5 1-15,1-4-1 16,0-5 1-16,-1-4-1 16,-4-4 0-16,-5 0 0 15,0 4 1-15,-6 9-1 16,1 13 0-16,-5 4 0 15,-5 5 0-15,-5 12 0 16,0 10 0-16,0-5 0 16,0 9 0-16,-4 5 0 15,-1-1 0-15,0 5-1 16,0 0 1-16,0 4 0 16,0-5 0-16,5 1-1 15,0-4 1-15,5-14-1 16,0 0 1-16,5-8 0 15,0-10 0-15,5 5 0 16,5 1 0-16,-5-1 0 0,5 0 0 16,-1-5 1-16,-4 1 0 15,0-9 0-15,5-4 0 16,0-5 0-16,-1 0 0 16,1 0 0-16,0 9 0 15,0-13-1-15,-5 4 0 16,-1 9 0-16,-4 5 1 15,-5 8-1-15,0 4 0 16,0 5 0-16,0-4 1 0,-5 12-1 16,1 1 0-16,-1 8 0 15,-5 14 0-15,0 12 0 16,0 10 0-16,-5 12 0 16,0 5 0-16,-4 5 0 15,-1-1 0-15,0-4 0 16,1 0 0-16,-6 0 0 15,0-5 0-15,6-8 0 16,-1 0 1 0,10-9-1-1,0-22 0-15,10-9 0 16,0-26 1-16,10-8-1 16,10-14 1-16,0-9-1 15,4-3 0-15,1-15 0 16,-1-3 1-16,1 4-1 15,5 0 0-15,-6 0 0 16,1 0 1-16,0 8-1 0,-1 14 0 16,-4 9 0-16,0 8 0 15,-6 14 0-15,-4 17 1 16,-5 17-1-16,-5 14 0 16,-10 21 0-16,-5 18 0 15,-4 14-1-15,-6 8 1 16,1 8-1-16,4 5 1 15,-5 1-2-15,1 3 1 16,-1-13-4-16,5-8 0 0,5-9-2 16,1-22 1-16</inkml:trace>
  </inkml:traceGroup>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15.529"/>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8E54C878-9D35-4B65-BED5-518F0ED288A0}" emma:medium="tactile" emma:mode="ink">
          <msink:context xmlns:msink="http://schemas.microsoft.com/ink/2010/main" type="inkDrawing"/>
        </emma:interpretation>
      </emma:emma>
    </inkml:annotationXML>
    <inkml:trace contextRef="#ctx0" brushRef="#br0">951 596 10 0,'5'-53'5'0,"5"-4"-6"15,-5 35 7-15,0-4-6 16,-1-5 0-16,1-4-1 15,5 5 1-15,0-5 0 16,5 0 0-16,0-1 0 16,-1 6 0-16,1 4 0 15,0 4 1-15,-5 4 0 0,0 1 0 16,0-1 1-16,-1 5 1 16,-4 0-1-16,0 4 1 15,-5 9 0-15,-10 13 1 16,1 9-1-16,-11 13 0 15,-5 5 0-15,-4 16 0 16,-6 15-1-16,-4 12 1 16,-1 9-2-16,1 0 1 15,0-5-1-15,4 10 0 0,-4 8 0 16,-1 9 0-16,-4 4-1 16,-10 18 0-16,0 4 1 15,-1 9 0-15,6 4-1 16,5 0 1-16,-1-4-2 15,6-18 0-15,0 5 1 16,4-13 0-16,-4-5-1 16,-1 0 1-16,1-17-1 15,4-13 1-15,6-10 0 16,-1-12 1-16,10-9-1 16,6-18 0-16,4-8 0 15,0-9 0-15,5-13 0 16,0-14 0-16,5-3-1 15,5-14 0-15,5-18 1 16,5-17 1-16,-1-13-1 16,6-8 0-16,10-14 1 15,4-5 0-15,6-21 0 16,-1 4 0-16,0-4-1 0,11-5 0 16,9-13 0-16,5 1 1 15,0-14-1-15,-10-13 0 16,5 9-1-16,5-5 1 15,0 13 0-15,10 5 1 16,-10 9-2-16,-5 13 1 16,1 4-1-16,-6 13 1 15,5 0-1-15,-5 9 0 16,0 13-1-16,-9 9 0 0,-6 9-2 16,-4 9 1-16,-11 17-5 15,-9 17 1-15</inkml:trace>
  </inkml:traceGroup>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26.383"/>
    </inkml:context>
    <inkml:brush xml:id="br0">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AB7EA398-C992-4184-A7EE-2C82C4552129}" emma:medium="tactile" emma:mode="ink">
          <msink:context xmlns:msink="http://schemas.microsoft.com/ink/2010/main" type="inkDrawing"/>
        </emma:interpretation>
      </emma:emma>
    </inkml:annotationXML>
    <inkml:trace contextRef="#ctx0" brushRef="#br0">126 30 12 0,'5'-4'6'0,"14"-10"-5"15,-19 14 7-15,5-4-7 16,0 0 1-16,-5 4 1 16,10-5 0-16,-10 5-3 15,10 0 1-15,-5 0 2 16,0 5 0-16,0-1 0 15,-5 5 0-15,0 0 0 16,-5-5 0-16,0 0-2 16,-5-4 1-16,5 0-2 15,-5 0 1-15,0-4-1 16,5 0 1-16,0-1-1 0,1 5 0 16,-1 0 0-16,-5 5 0 15,5 3 0-15,0 1 1 16,0 0-2-16,0 0 1 15,0 4 0-15,0 0 1 16,0 4-1-16,0 10 0 16,0-1 1-16,0 13 0 15,1 14 0-15,-6 17 1 16,0 18 0-16,-5 8 0 0,5 13 0 16,0 1 0-16,5 12-2 15,5-3 1-15,0-10-1 16,0 1 0-16,0-1 0 15,5-4 0-15,5-8-2 16,0-1 0-16,5-8-1 16,5-1 0-16,-6-8-1 15,1-9 1-15,5-9-3 16,0-8 0-16,-1-27-1 16,1-21 0-16</inkml:trace>
  </inkml:traceGroup>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26.953"/>
    </inkml:context>
    <inkml:brush xml:id="br0">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B9F1152D-0E0A-4947-9B86-1BCE82FA2028}" emma:medium="tactile" emma:mode="ink">
          <msink:context xmlns:msink="http://schemas.microsoft.com/ink/2010/main" type="inkDrawing"/>
        </emma:interpretation>
      </emma:emma>
    </inkml:annotationXML>
    <inkml:trace contextRef="#ctx0" brushRef="#br0">248 13 20 0,'-35'22'10'0,"15"-18"-8"0,15-4 17 0,0 0-18 16,1-8 0-16,-1-1 0 15,0 0 0-15,0 0-2 16,-5 5 1-16,0 4 0 16,-5 4 1-16,5 1-1 15,1-1 0-15,-6 1 0 16,5-1 0-16,5 0 0 16,0 1 0-16,0 3 0 15,-5 14 1-15,0 9-1 16,1 13 1-16,-1 22 0 15,0 17 0-15,5 9-1 16,0 0 1-16,0 4-1 16,5-8 1-16,0 12-2 15,10 5 1-15,-5 9-1 16,5 13 1-16,0 13-1 0,4-8 1 16,-4-14-1-16,5-13 1 15,5-22-1-15,-6-21 1 16,6-14-2-16,-5-13 1 15,5-22-3-15,-6-17 0 16,1-14-3-16,0-13 0 16</inkml:trace>
  </inkml:traceGroup>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27.404"/>
    </inkml:context>
    <inkml:brush xml:id="br0">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0A01DBF7-A925-451B-80DA-4BE9B581485C}" emma:medium="tactile" emma:mode="ink">
          <msink:context xmlns:msink="http://schemas.microsoft.com/ink/2010/main" type="inkDrawing"/>
        </emma:interpretation>
      </emma:emma>
    </inkml:annotationXML>
    <inkml:trace contextRef="#ctx0" brushRef="#br0">320 0 24 0,'-29'30'12'0,"-1"27"-14"15,25-39 22-15,-5 8-20 16,-9 13 0-16,-1 10 0 0,0-1 1 16,-5 13-1-16,1 5 0 15,-1 8 0-15,1-4 1 16,4 9-1-16,0 9 1 15,0 12-1-15,6 10 1 16,4 8-1 0,5-4 0-16,5-4-1 0,5-14 1 15,5-13-1-15,0-8 1 16,4-14-1-16,6-13 0 16,0-9-2-16,4-8 0 0,1-13-4 15,5-14 1-15</inkml:trace>
  </inkml:traceGroup>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27.853"/>
    </inkml:context>
    <inkml:brush xml:id="br0">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38D7634B-5BF7-48F9-8165-407E5BEDE22A}" emma:medium="tactile" emma:mode="ink">
          <msink:context xmlns:msink="http://schemas.microsoft.com/ink/2010/main" type="inkDrawing"/>
        </emma:interpretation>
      </emma:emma>
    </inkml:annotationXML>
    <inkml:trace contextRef="#ctx0" brushRef="#br0">301 12 21 0,'-10'-9'10'0,"-5"5"-8"0,10 4 15 15,1 0-16-15,-1 4 0 16,-5 5 1-16,0 4 1 15,0 9-3-15,-5 13 1 16,-4 13 1-16,-1 22 1 16,-10 9-1-16,6 9 0 15,-6 12-1-15,5 6 1 16,11 3-1-16,-1 0 0 16,0-3-1-16,5-6 0 0,0 1 0 15,5 9 0-15,5-14-1 16,5 13 0-16,5-12-1 15,5-1 0-15,5-4-2 16,-1-13 1-16,6-18-4 16,5-21 1-16,-6-23-2 15,6-8 0-15</inkml:trace>
  </inkml:traceGroup>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28.261"/>
    </inkml:context>
    <inkml:brush xml:id="br0">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BD443678-B6AE-49B9-8E51-E7CD0B8693A4}" emma:medium="tactile" emma:mode="ink">
          <msink:context xmlns:msink="http://schemas.microsoft.com/ink/2010/main" type="inkDrawing"/>
        </emma:interpretation>
      </emma:emma>
    </inkml:annotationXML>
    <inkml:trace contextRef="#ctx0" brushRef="#br0">251 0 25 0,'5'48'12'0,"-5"-4"-14"0,5-36 24 15,5 10-21-15,-5 4 0 16,5 4 0-16,-1 5 1 16,1-9-2-16,0 8 0 15,-10 5 1-15,-10 9 0 0,-4 9 0 16,-1 12 0-16,-5 23-1 15,-5 13 1-15,1 4-1 16,-1 0 1-16,0 0-1 16,1-9 0-16,-1-8-1 15,1-5 0-15,-1-8-2 16,5-5 0-16,-4-9-6 16,9-9 1-16</inkml:trace>
  </inkml:traceGroup>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28.799"/>
    </inkml:context>
    <inkml:brush xml:id="br0">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7ADF7C28-4D2D-440C-8199-C93FA719BC94}" emma:medium="tactile" emma:mode="ink">
          <msink:context xmlns:msink="http://schemas.microsoft.com/ink/2010/main" type="inkDrawing"/>
        </emma:interpretation>
      </emma:emma>
    </inkml:annotationXML>
    <inkml:trace contextRef="#ctx0" brushRef="#br0">0 0 23 0,'39'13'11'0,"30"-9"-10"0,-34-4 15 0,9 0-16 15,-4 5 1-15,9 3 0 16,10 6 0-16,15-1-1 16,10 0 0-16,19 9 0 15,6 4 1-15,-1 5-1 16,-5-1 0-16,11 1 0 15,-1 0 0-15,10-1-1 16,0 5 1-16,-4-4 0 16,-16 0 1-16,1-9-2 15,-1-5 1-15,0 1 0 16,-4-10 1-16,4-8-1 16,-4 0 0-16,-15-8-2 15,-10-10 1-15,-15-4-6 16,-10-4 1-16,-5-5-1 0,-9 1 1 15</inkml:trace>
  </inkml:traceGroup>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29.304"/>
    </inkml:context>
    <inkml:brush xml:id="br0">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1E5F1E06-58BA-4BD7-A5D6-486CB9405029}" emma:medium="tactile" emma:mode="ink">
          <msink:context xmlns:msink="http://schemas.microsoft.com/ink/2010/main" type="inkDrawing"/>
        </emma:interpretation>
      </emma:emma>
    </inkml:annotationXML>
    <inkml:trace contextRef="#ctx0" brushRef="#br0">0 0 22 0,'15'9'11'0,"39"-5"-15"16,-29 1 23-16,9-5-20 16,6 4 1-16,14 9 0 15,10-4 1-15,5 8-1 16,-5 10 0-16,0 3 0 16,5 5 0-16,15 5 1 15,4-5 0-15,6 0 0 0,10 0 0 0,4 4 0 16,-10-8 0-16,1 0 0 15,9 4 0-15,6 0-1 16,4-5 1-16,5-3-1 16,-10-5 0-16,-4-5 0 15,-1-4 1-15,1-4-2 16,-6-5 1-16,-4 1-1 16,-6-5 1-16,-4-5-2 15,-20-3 0-15,-5-1-4 16,-10-4 0-16,-19 0-1 15,-6-5 1-15</inkml:trace>
  </inkml:traceGroup>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7:30.820"/>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BED5DF84-0A86-41CF-899F-CE6A8664DB75}" emma:medium="tactile" emma:mode="ink">
          <msink:context xmlns:msink="http://schemas.microsoft.com/ink/2010/main" type="inkDrawing" rotatedBoundingBox="26008,11443 30875,12846 29750,16747 24884,15344" semanticType="underline" shapeName="Other">
            <msink:sourceLink direction="with" ref="{3A67F4B4-70C7-4A70-B739-430C0FB9E1EE}"/>
            <msink:destinationLink direction="with" ref="{8A02FF7A-5486-4F8A-A546-321E5FFD47F1}"/>
            <msink:destinationLink direction="with" ref="{325CADE4-C2EB-4A54-A090-9E9598F73A9E}"/>
          </msink:context>
        </emma:interpretation>
      </emma:emma>
    </inkml:annotationXML>
    <inkml:trace contextRef="#ctx0" brushRef="#br0">1799-1526 28 0,'-71'-28'14'0,"-41"-31"-13"0,81 39 15 0,-9-4-16 16,-14 0 1-16,-8 4 1 15,-5 8 1-15,0-3-3 16,0 3 0-16,-18 4 1 16,-4 4 1-16,-10 4 0 15,-8 8 0-15,5 12-1 16,-6 11 1-16,-8 9-1 16,-4 19 1-16,-1 13-1 15,-4 15 1-15,14 1 0 16,-1 7 0-16,0 4-1 15,5 16 0-15,13 0-1 16,14 8 1-16,9 4-1 16,13-4 0-16,13 8 0 0,9 12 0 15,9-8 0-15,10 8 0 16,17 4-1-16,17 4 1 16,15-9-1-16,8-3 1 15,18 0-1-15,0 4 1 16,9-8-1-16,18-4 1 15,9 8 0-15,13-16 0 16,13 0-1-16,1-8 1 0,17-8-1 16,23-4 1-16,-5-7 1 15,9-17 0-15,1-11 0 16,17-9 0-16,-9-15 0 16,4-9 1-16,14-11-1 15,0-12 1-15,-4-12-1 0,-5-12 0 16,13-4 0-16,-13-15 0 15,-13-13-1-15,0 0 1 16,-5-15-1-16,5-9 1 16,-27-11 0-16,-5-4 0 15,-9-9 0-15,-4-7 0 16,-13-12 0-16,-5 0 0 16,-13-12 0-16,-9 0 1 15,-23-12-1-15,-13 0 0 16,-13-12 0-16,-13 8 0 0,-15-8-1 15,-16-7 1-15,-10 3 0 16,-14-4 0-16,-12 8 0 16,-19-4 0-16,-4 4 0 15,18 40 0-15,-31-28 0 16,-14 0 0-16,-9 12-1 16,-13 4 1-16,5 4-1 15,-1 20 1-15,-9 8-1 16,-8 11 0-16,-9 13 0 15,4 15 0-15,9 12-1 16,-5 9 1-16,10 3-3 16,-5 8 1-16,13 4-3 15,9 4 0-15,14 4-6 16,13 8 1-16,5 4-4 16,4-4 0-16</inkml:trace>
  </inkml:traceGroup>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29.820"/>
    </inkml:context>
    <inkml:brush xml:id="br0">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398B9A79-3213-4C33-8BD6-F74350BB6447}" emma:medium="tactile" emma:mode="ink">
          <msink:context xmlns:msink="http://schemas.microsoft.com/ink/2010/main" type="inkDrawing"/>
        </emma:interpretation>
      </emma:emma>
    </inkml:annotationXML>
    <inkml:trace contextRef="#ctx0" brushRef="#br0">0 0 23 0,'35'52'11'0,"29"-47"-14"16,-45-1 23-16,16 1-20 16,9-1 1-16,15-4-1 15,5 4 1-15,20 1-1 16,5-1 0-16,9 5 0 15,-4 0 0-15,9-1 0 16,6 1 0-16,4 0 0 16,15 0 0-16,-10-9-1 15,6 0 1-15,-1 4 1 0,-5 0 0 16,10 1-1-16,-5-5 1 16,0 4 0-16,-14-8 0 15,-1-9-1-15,1 4 1 16,-6-9-2-16,-4-8 0 15,14-5-7-15,5-8 1 16</inkml:trace>
  </inkml:traceGroup>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33.957"/>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B67F4A6D-868E-45D7-AC1C-24F468D69CB4}" emma:medium="tactile" emma:mode="ink">
          <msink:context xmlns:msink="http://schemas.microsoft.com/ink/2010/main" type="inkDrawing" rotatedBoundingBox="26426,272 27279,10033 23784,10338 22930,577" shapeName="Other"/>
        </emma:interpretation>
      </emma:emma>
    </inkml:annotationXML>
    <inkml:trace contextRef="#ctx0" brushRef="#br0">1522 543 14 0,'-64'22'7'0,"-35"-5"-3"15,75-3 7-15,-6 12-11 16,-14 4 1-16,-15 27 0 15,-15 5 1-15,0 3-3 16,0 5 1-16,-5 1 1 16,5-1 1-16,15-13-1 15,15-14 0-15,19-21-1 16,15-13 1-16,20-22-1 16,15-18 1-16,24-17-1 0,20-22 0 15,15-9-1-15,9-4 1 16,21-9 0-16,19-18 0 15,10 5 0-15,-10 0 0 16,0 9-1-16,-5 4 1 16,-5 13 0-16,-15 18 1 15,-24 13 0-15,-10 13 0 16,-20 13 1-16,-14 13 0 16,-21 13 0-16,-24 18 0 15,-19 18 0-15,-25 21 0 0,-16 22 0 16,-33 13 0-16,-15 14-1 15,-25 26 1-15,0 17-2 16,-15-4 1-16,0 0 0 16,10-5 1-16,5-4-2 15,15-8 0-15,5-10 0 16,20-3 1-16,4-19-1 16,10-3 0-16,10-10-1 15,20-17 1-15,20-17-2 16,24-14 1-16,20-21-1 15,9-18 1-15,31-22 0 16,28-26 0-16,36-27 0 16,9-25 0-16,35-23 0 15,29-13 1-15,10-17 0 16,10-13 1-16,19-10-1 16,6 1 0-16,-15 9 0 15,-5 4 1-15,-15 22-1 0,-25 17 0 16,-19 22 0-16,-30 22 0 15,-29 36 0-15,-40 16 0 16,-35 41 0-16,-33 25 0 16,-31 27 1-16,-29 21 0 15,-9 14 0-15,-45 17 1 16,-20 31-2-16,-30 13 1 16,-24 26 0-16,-29 36 0 15,-6 21-1-15,-24 9 1 0,-10 13-1 16,35-26 0-16,14-18 0 15,15-30 1-15,30-22-1 16,24-31 1-16,25-22-1 16,25-21 0-16,29-27 0 15,24-27 0-15,31-21-1 16,24-22 0-16,29-30-1 16,45-27 1-16,14-31-1 15,36-34 1-15,28-27 0 16,16-22 0-16,19-4 0 15,25-9 1-15,-6-13 0 16,1 4 0-16,0 18-1 16,0 13 1-16,-20 17 0 15,-29 27 0-15,-30 26 0 16,-25 31 1-16,-29 34-1 16,-35 36 1-16,-24 31 0 15,-40 43 0-15,-39 53 0 0,-34 52 0 16,-21 44 0-16,-19 26 0 15,-19 23-1-15,-1-5 0 16,-5-1 0-16,20-7 0 16,15-28 0-16,5-7 1 15,9-19-1-15,16-26 0 16,24-34 0-16,15-23 0 16,34-39 0-16,20-35 0 15,25-31 0-15,9-30 0 16,20-22 0-16,30-36 0 0,10-25 0 15,24-23 0-15,0 1 0 16,-10-9 0-16,1 4 0 16,-1 13 1-16,-9 18-1 15,-20 17 0-15,-15 22 1 16,-20 36 0-16,-24 34-1 16,-25 53 1-16,-30 65 0 15,-14 40 0-15,-15 48-1 16,-15 35 1-16,-5 5-1 15,10-27 1-15,15-26-1 16,15-35 0-16,14-26 0 16,16-27 0-16,14-35-1 15,19-21 0-15,21-31 0 16,9-31 0-16,10-31 0 16,25-26 1-16,14-30-1 15,6-18 1-15,9 0 0 16,1-9 1-16,-16 9-1 0,-14 14 0 15,-10 7 0-15,-20 32 1 16,-20 22-1-16,-19 43 1 16,-10 44 0-16,-20 57 0 15,-19 44-1-15,-25 39 1 16,-10 31 0-16,-5 0 0 16,-5-1-1-16,5-16 0 15,5-1 0-15,15-17 1 16,15-22-1-16,4-18 0 0,10-26-1 15,11-30 0-15,14-27 0 16,19-35 1-16,16-21-1 16,14-27 1-16,15-27 0 15,15-16 0 1,15-45 0 0,-21 22 1-16,-13 18-1 15,-21 35 1-15,-9 39 0 16,-16 57 0-16,-23 44-1 15,-21 44 1-15,-14 35-1 16,-1 13 1-16,1-18 0 16,5-3 0-16,4-23-1 15,10-13 0 1,11-31 0-16,4-21 0 0,5-23 0 16,15-17 0-16,4-17-1 15,16-23 0-15,9-12 0 16,16-14 0-16,-1-17-2 15,5-13 0-15,10-9-5 16,0-5 1-16,0 5-3 16,-15-17 1-16</inkml:trace>
  </inkml:traceGroup>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39.551"/>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81E37F01-61EB-47BA-9D03-80C5E17C2813}" emma:medium="tactile" emma:mode="ink">
          <msink:context xmlns:msink="http://schemas.microsoft.com/ink/2010/main" type="inkDrawing"/>
        </emma:interpretation>
      </emma:emma>
    </inkml:annotationXML>
    <inkml:trace contextRef="#ctx0" brushRef="#br0">502 10305 10 0,'-34'26'5'0,"-6"18"1"0,31-35 6 0,-1 12-11 16,0-3 1-16,0 0 1 15,-5-1 0-15,5-4-4 16,1 0 1-16,-1-4 2 16,5-5 0-16,0 5-2 15,0 4 1-15,5 5-1 16,0-1 0-16,5 1-1 16,0-9 1-16,-5-9-1 15,0-13 1-15,0-23 0 16,-5-25 0-16,0-22 1 15,-10-13 1-15,-5-18-1 16,-4-35 1-16,-6-13-1 16,-4-22 1-16,-1-13-1 15,1-18 1-15,-6-4-1 0,11-13 0 16,4-4 0-16,1 4 0 16,9 26-1-16,5 4 1 15,10 40-1-15,0 35 0 16,5 35-1-16,5 57 1 15,9 57-3-15,21 66 1 16,9 65-1-16,15 48 0 16,0 27 1-16,-5 0 0 15,0-35 1-15,-14-27 0 16,-11-39 2-16,-9-31 0 0,-10-30 2 16,-6-18 0-16,-4-21 1 15,-5-23 0-15,-5-35-1 16,1-30 1-16,-11-40-2 15,0-26 1-15,5-22-2 16,-5-21 1-16,10-19-2 16,1-8 0-16,-1-9 0 15,5 14 0-15,0 3 0 16,5 23 0-16,-1 21-1 16,-4 23 1-16,0 39 0 15,0 43 0-15,10 45-1 16,10 60 1-16,10 80-1 15,14 65 1-15,0 61-1 16,6 27 1-16,4 13-1 16,5-31 1-16,-5-47-1 15,0-41 1-15,-9-43-1 16,-6-17 1-16,-9-36-1 0,-6-26 0 16,1-26 2-16,-6-36 0 15,-4-29 0-15,-10-36 1 16,-10-48-1-16,-14-66 1 15,-11-35 0-15,-4-39 0 16,-11-36-2-16,1-25 1 16,0-18-1-16,-6-13 0 15,1 4 0-15,0 9 1 16,-1-9-1-16,1 4 0 16,0 5 0-16,9 18 0 0,6 26 0 15,4 4 0-15,6 30 0 16,4 36 0-16,0 35 1 15,1 39 0-15,-1 62-1 16,5 56 0-16,5 80-1 16,15 104 1-16,20 88-2 15,34 92 1-15,25 39-3 16,0 40 0-16,14-26 1 16,-9-36 0-16,-1-61 1 15,-19-56 0-15,-14-41 0 16,-11-43 1-16,-10-39 3 15,-4-22 1-15,-5-40 0 16,-6-39 0-16,-9-40 0 16,-10-60 1-16,-15-76 0 15,-9-78 0-15,-11-70-2 16,1-57 0-16,-6-22-1 16,6-26 1-16,9 4-2 0,6 4 0 15,4 23-1-15,5 8 0 16,5 31-2-16,10 17 1 15,-5 18-1-15,5 26 1 16,0 35 0-16,0 26 0 16,-5 45 2-16,0 38 0 15,-5 45 1-15,-5 60 0 16,5 102 0-16,5 109 0 16,20 135 0-16,29 124 0 0,35 91-2 15,24 9 1-15,5-22-1 16,1-57 1-16,-1-56 0 15,-9-84 0-15,-21-88 0 16,-14-61 1-16,-15-48-1 16,-4-39 1-16,-11-53 0 15,-4-57 0-15,-11-65 0 16,-9-71 0-16,-10-79 0 16,-10-91 0-16,-10-84-1 15,-4-52 1-15,4-22-1 16,0-22 0-16,0 13-2 15,0 22 1-15,10 35-2 16,20 9 0-16,15 22-2 16,4 13 1-16,-9 39 0 15,0 66 1-15,-1 48 1 16,-9 53 1-16,-10 52 3 16,-15 70 1-16,-5 93 1 0,-4 130 0 15,14 172-1-15,19 187 1 16,36 119-2-16,33 70 0 15,41 18-3-15,14-70 0 16,0-124-2-16,-20-99 1 16,-25-128-1-16,-19-79 1 15,-24-78 1-15,-11-53 0 16,-5-49 2-16,-4-51 0 16,-10-54 2-16,-1-65 1 0,-9-87 0 15,0-84 0-15,5-83-2 16,-5-48 1-16,0-44-2 15,9-22 0-15,6 26-2 16,5 40 1-16,19 44-2 16,5 65 0-16,-5 53 0 15,-9 70 0-15,-11 79 0 16,-14 91 0-16,5 102 1 16,-1 126 0-16,11 150 1 15,29 130 0-15,20 102-2 16,-5 12 0-16,-15-73 2 15,-10-111 0-15,-9-104-1 16,-11-88 1-16,-4-66 0 16,-5-61 1-16,-6-61 3 15,-4-62 0-15,-10-57-2 16,5-78 1-16,-10-71 0 16,0-73 1-16,5-54-1 15,-10-43 0-15,10-5-4 0,10 14 1 16,20 52-3-16,4 74 1 15,1 66-1-15,-1 71 0 16,-4 56-1-16,-6 57 1 16,6 70 2-16,4 57 0 15,1 53 1-15,4 39 1 16,11 9 0-16,-11-9 0 16,10-22 0-16,-4-17 0 15,-1-5-1-15,-10-26 0 0,-4-9-5 16,-5 0 1-16,4-4-7 15,1-13 1-15</inkml:trace>
  </inkml:traceGroup>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44.330"/>
    </inkml:context>
    <inkml:brush xml:id="br0">
      <inkml:brushProperty name="width" value="0.1" units="cm"/>
      <inkml:brushProperty name="height" value="0.1" units="cm"/>
      <inkml:brushProperty name="color" value="#177D36"/>
      <inkml:brushProperty name="fitToCurve" value="1"/>
    </inkml:brush>
  </inkml:definitions>
  <inkml:traceGroup>
    <inkml:annotationXML>
      <emma:emma xmlns:emma="http://www.w3.org/2003/04/emma" version="1.0">
        <emma:interpretation id="{90AAD069-C994-4FF9-9BB1-0F8FC3199E6F}" emma:medium="tactile" emma:mode="ink">
          <msink:context xmlns:msink="http://schemas.microsoft.com/ink/2010/main" type="inkDrawing"/>
        </emma:interpretation>
      </emma:emma>
    </inkml:annotationXML>
    <inkml:trace contextRef="#ctx0" brushRef="#br0">300 9590 16 0,'-25'-13'8'0,"-19"-57"-5"16,34 57 8-16,0 0-10 16,-10 0 1-16,6 4 2 15,-6 5 0-15,5 4-5 16,0 0 0-16,1 13 2 15,-1 9 1-15,5 21-2 16,0 19 1-16,5 8-3 16,0 4 1-16,0 10-1 15,0-1 1-15,0-4 1 16,1-27 0-16,-6-12 1 16,0-10 0-16,0-17 1 0,0-17 0 15,0-14 0-15,0-12 1 16,5-18-1-16,5-22 1 15,0-9-1-15,10-9 0 16,0-8-1-16,5-5 1 16,5 0-1-16,4 9 0 15,11 14-1-15,-6 12 0 16,1 22 0-16,-1 40 0 0,11 26-1 16,-6 30 0-16,6 36-1 15,4 8 1-15,-4-4-1 16,4-13 1-16,-5-27-1 15,-4-12 1-15,4-23 1 16,-4-25 1-16,4-27 0 16,-4-18 0-16,-1-35 1 15,1-17 0-15,4-26 0 16,-5-18 0-16,6-17-1 16,4-14 0-16,1-4-1 15,-1 22 1-15,-5 22-1 16,-4 22 0-16,-6 39 0 15,1 26 0-15,9 45-2 16,1 38 0-16,4 40 0 16,10 31 0-16,0 13 0 15,-4-5 0-15,-6-17 0 16,0-22 1-16,1-21 2 16,-6-14 0-16,1-35 1 15,-6-18 0-15,1-34 0 0,-1-19 1 16,10-25-1-16,-4-13 1 15,-6-23-2-15,-9-12 1 16,9-23-2-16,-4-12 1 16,-5-1-1-16,4-8 1 15,1 17-1-15,-6 13 1 16,-4 23-1-16,0 30 1 16,-5 39-2-16,-1 48 0 15,1 58-1-15,10 61 1 16,4 69-1-16,6 27 1 0,4 22-1 15,6-17 1-15,-6-27 0 16,0-31 1-16,-4-38 0 16,-11-32 1-16,11-30 0 15,-5-44 1-15,-6-26 0 16,6-45 1-16,-11-42-1 16,6-58 0-16,0-26 0 15,-6-35 0-15,-4-14-1 16,0-8 0-16,5-4-1 15,-6-5 0-15,6 14 0 16,5 25 1-16,4 27-1 16,6 40 0-16,-6 47 0 15,1 49 0-15,0 43-1 16,-6 10 0-16,21 139 0 16,4 48 0-16,5 32 0 15,-5 8 0-15,1-18-1 16,-1-35 1-16,5-39 0 0,-10-30 1 15,-14-36 1-15,-1-35 0 16,-4-26 0-16,0-39 1 16,-6-44 0-16,6-44 0 15,0-48 0-15,-6-49 1 16,-4-30-2-16,5-22 1 16,-10-17-2-16,-5-5 1 15,-5-8-1-15,0-1 1 16,-5 1-1-16,10 3 0 15,4 6 0-15,6 29 0 0,-5 32 0 16,-10 48 1-16,0 52 0 16,-5 57 0-16,0 79-2 15,-5 92 1-15,10 105-1 16,5 79 1-16,10 74-3 16,15 40 1-16,9 9-1 15,1-45 1-15,-11-60 1 16,-14-45 0-16,0-69 1 15,-1-40 0-15,-4-39 1 16,0-40 1-16,0-35 1 16,-5-43 0-16,0-36-1 15,-5-52 1-15,15-48-1 16,-6-35 0-16,-4-40-1 16,15-26 0-16,-5-35-1 15,5-18 0-15,4-8 0 16,11-18 0-16,-1 9 0 15,1 0 0-15,-1 4 0 0,1 5 0 16,-1 13-1-16,1 0 1 16,14 26 0-16,-5 35 0 15,-14 26 0-15,-1 45 1 16,1 47-2-16,-10 66 0 16,-1 79-1-16,6 100 1 15,5 150-3-15,34 144 1 16,24 140-4-16,40 70 1 15,-24-39 3-15,-6-105 1 0,-14-114 1 16,-15-92 0-16,-10-79 2 16,-5-61 0-16,-9-53 3 15,-16-57 1-15,6-39-3 16,-16-53 1-16,6-61-1 16,-15-61 0-16,-5-79-1 15,-5-70 1-15,-5-49-2 16,-5-34 1-16,0-14-2 15,5 14 0-15,5 17 0 16,20 48 0-16,5 40 0 16,-1 57 1-16,-4 34 0 15,-5 45 0-15,-5 43 0 16,-5 40 1-16,-10 47-1 16,-5 62 1-1,20 482-2 1,29 70 0-16,20 9-1 15,0-22 1-15,-5-66-1 0,11-92 1 16,-21-87 0-16,0-80 0 16,-9-60 2-16,-6-67 0 15,1-56 1-15,-6-53 1 16,-4-56-1-16,-5-75 1 16,10-62 0-16,-11-61 0 15,11-61-1-15,-5-52 0 16,4-53-2-16,1 4 1 15,5 22-1-15,-1 48 0 0,15 57-1 16,11 40 1-16,-1 65 0 16,-25 66 0-16,1 79-1 15,-5 83 1-15,4 110 0 16,1 100 0-16,9 66-1 16,30 57 0-16,10-14-1 15,-5-43 1-15,10-61-2 16,-1-40 0-16,-4-57-1 15,-10-43 0-15,-5-53-2 16,-10-48 1-16,1-49-7 16,-6-56 0-16</inkml:trace>
  </inkml:traceGroup>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1.453"/>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6A99209D-A08E-41D4-B2F7-EE0F3481DFEF}" emma:medium="tactile" emma:mode="ink">
          <msink:context xmlns:msink="http://schemas.microsoft.com/ink/2010/main" type="inkDrawing" rotatedBoundingBox="11006,990 15680,3613 13736,7077 9062,4454" shapeName="Other">
            <msink:destinationLink direction="with" ref="{2934BEA9-FF35-45BF-A6A3-6C4DECAA41E6}"/>
            <msink:destinationLink direction="with" ref="{6256A453-C972-4DA9-9024-B7B0E9B8F607}"/>
          </msink:context>
        </emma:interpretation>
      </emma:emma>
    </inkml:annotationXML>
    <inkml:trace contextRef="#ctx0" brushRef="#br0">5246 2715 25 0,'-20'31'12'0,"15"-9"-14"16,5-14 18-16,0 1-16 15,5 9 1-15,-5-1-1 16,0 9 0-16,0 14 0 16,-5-1 0-16,-9 9 0 15,-6 5 0-15,-14 13 0 16,-11-14 0-16,1 5 0 16,-10 0 1-16,-5 0-1 15,-6-4 1-15,-4 4-1 16,-4-1 1-16,-16-7-1 15,-15 8 1-15,-9-1-1 16,-15-3 1-16,15 0-1 16,-10-1 1-16,-10-4-1 15,-5 0 0-15,-15-8 0 0,15-9 0 16,0-5 0-16,-15 4 1 16,-4-12-1-16,-11 0 1 15,20-10 0-15,-4 1 0 16,-11-5 0-16,-5 5 0 15,11-9-1-15,14-17 0 16,-5-10 0-16,-5-8 1 16,1 5-1-16,4-18 0 15,15-18-1-15,10 5 1 0,-1-14-1 16,-9-13 1-16,15 1 0 16,10-18 0-16,9 0-1 15,11-9 0-15,4-4 1 16,5-14 0-16,5 1 0 15,20-5 0-15,15 0 0 16,-1-8 0-16,11-1 0 16,9-8 0-16,5 8 0 15,10-8 0-15,10 0-1 16,10 0 1-16,5 17 0 16,14 0 0-16,10 18 0 15,6 0 0-15,19-1-1 16,5 10 1-16,4 8 0 15,-4 0 0-15,10 5-1 16,5 9 1-16,9 3 0 16,6 10 0-16,9 13 0 15,0 17 1-15,-14 4-1 16,4 10 0-16,11 8 0 16,-1 4 0-16,15 5 0 0,0 4 0 15,-15 5 0-15,-4-5 1 16,-6 5-1-16,-4 8 0 15,-6 1-3-15,1 3 0 16,-15 1-5-16,-5 4 1 16</inkml:trace>
  </inkml:traceGroup>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0.344"/>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D34D70A9-57E4-4FAE-9969-4C0CF2B590E8}" emma:medium="tactile" emma:mode="ink">
          <msink:context xmlns:msink="http://schemas.microsoft.com/ink/2010/main" type="inkDrawing" rotatedBoundingBox="14288,4388 21665,4265 21666,4364 14290,4486" shapeName="Other"/>
        </emma:interpretation>
      </emma:emma>
    </inkml:annotationXML>
    <inkml:trace contextRef="#ctx0" brushRef="#br0">0 135 25 0,'10'18'12'0,"20"-27"-13"0,-16 13 12 0,1-4-11 16,-5 0 0-16,15 5-1 16,9-1 1-16,10-4 0 15,11-4 0-15,9 4 0 16,19-5 0-16,11-3 0 15,0-5 0-15,4 4 0 16,20-4 1-16,6 13-1 16,23 0 0-16,1 4 0 15,5-8 1-15,14 4-1 16,16 0 1-16,-1-13-1 16,15 4 0-16,5-4 0 15,10-5 0-15,-15 5 0 16,10 9 0-16,10-10 0 15,-10 6 0-15,9 3 0 16,-4 1 0-16,5 8 0 16,-15 1 0-16,10-1 0 0,-5 0 0 15,0 14 0-15,-10-9 0 16,-5 4 0-16,5-13 1 31,74 0-1-31,-35 0 1 16,-14 0 0-16,-20-4 0 15,-29 4-1-15,-16-5 1 16,-9 5-1-16,-5-9 1 16,-15 1-3-16,-15-6 1 0,-9 1-6 15,-15 5 1-15</inkml:trace>
  </inkml:traceGroup>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3.453"/>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E237FB85-5E25-4F90-BB9C-97127E5BC65D}" emma:medium="tactile" emma:mode="ink">
          <msink:context xmlns:msink="http://schemas.microsoft.com/ink/2010/main" type="inkDrawing" rotatedBoundingBox="18166,1197 19651,651 19739,887 18253,1434" semanticType="callout" shapeName="Other">
            <msink:sourceLink direction="with" ref="{90CE36B6-B14E-4C19-9D11-08F0325AE918}"/>
          </msink:context>
        </emma:interpretation>
      </emma:emma>
    </inkml:annotationXML>
    <inkml:trace contextRef="#ctx0" brushRef="#br0">55 534 10 0,'-30'22'5'0,"1"-22"3"0,29-9 3 16,0-4-11-16,10-4 1 31,19-23 2-31,11-4 0 16,9 1-4-16,10-1 1 15,10 4 1-15,0 5 0 16,10 5 0-16,4-5 0 16,1 8-1-16,5-8 0 15,9 0 0-15,1 0 0 16,4 5 0-16,-4 8 0 0,-5 9 0 15,-6 4 0-15,-9 18-2 16,-10 8 1-16,-5 5-5 16,0 26 1-16</inkml:trace>
  </inkml:traceGroup>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1.984"/>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2934BEA9-FF35-45BF-A6A3-6C4DECAA41E6}" emma:medium="tactile" emma:mode="ink">
          <msink:context xmlns:msink="http://schemas.microsoft.com/ink/2010/main" type="inkDrawing" rotatedBoundingBox="10464,1490 11779,-773 12305,-468 10990,1796" semanticType="callout" shapeName="Other">
            <msink:sourceLink direction="with" ref="{6A99209D-A08E-41D4-B2F7-EE0F3481DFEF}"/>
          </msink:context>
        </emma:interpretation>
      </emma:emma>
    </inkml:annotationXML>
    <inkml:trace contextRef="#ctx0" brushRef="#br0">158 2229 21 0,'-64'-31'10'0,"15"-39"-8"0,39 44 14 15,0-14-16-15,0-4 0 16,5-12 0-16,0-23 1 16,5-4-1-16,10-5 0 15,5-13 0-15,10-8 0 16,-1-1 0-16,11-12 1 16,4 17-1-16,15-5 0 0,5 14 0 15,5-1 0-15,1-3 0 16,8 3 0-16,6-3-1 15,10-1 1-15,14 9 0 16,1 9 0-16,4 4-1 16,-9 18 0-16,4 8-5 15,11 14 0-15,4 8 0 16,20 5 0-16</inkml:trace>
  </inkml:traceGroup>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2.844"/>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6256A453-C972-4DA9-9024-B7B0E9B8F607}" emma:medium="tactile" emma:mode="ink">
          <msink:context xmlns:msink="http://schemas.microsoft.com/ink/2010/main" type="inkDrawing" rotatedBoundingBox="15202,1744 17952,901 18266,1926 15515,2768" semanticType="callout" shapeName="Other">
            <msink:sourceLink direction="with" ref="{6A99209D-A08E-41D4-B2F7-EE0F3481DFEF}"/>
            <msink:sourceLink direction="with" ref="{90CE36B6-B14E-4C19-9D11-08F0325AE918}"/>
          </msink:context>
        </emma:interpretation>
      </emma:emma>
    </inkml:annotationXML>
    <inkml:trace contextRef="#ctx0" brushRef="#br0">-3 1384 17 0,'-10'-39'8'0,"35"-36"-9"0,-16 49 15 16,6-18-13-16,5-4 0 16,14-5 0-16,6-25 1 15,9 8-3-15,15-5 1 16,-5-4 1-16,0 0 0 16,10-8-1-16,10 4 1 0,5 4-1 15,5 9 0-15,4 0 0 16,6 4 0-16,-6 5 0 15,1 8 0-15,4 5 0 16,1 13 0-16,4 4 0 16,6 9 1-16,-6 14-1 15,1 3 0-15,-16 10 0 16,1 12 1-16,5 5-1 16,-6 9 1-16,1-5 0 15,0 13 0-15,-5 10-1 16,-1 8 1-16,-9-1-1 15,-5 1 1-15,-10 0-1 16,-14 5 0-16,-1-1-2 16,0 0 0-16,1 1-5 15,-6-10 1-15</inkml:trace>
  </inkml:traceGroup>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4.484"/>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823685B7-3C58-4D5A-96ED-7C040AA3B870}" emma:medium="tactile" emma:mode="ink">
          <msink:context xmlns:msink="http://schemas.microsoft.com/ink/2010/main" type="inkDrawing"/>
        </emma:interpretation>
      </emma:emma>
    </inkml:annotationXML>
    <inkml:trace contextRef="#ctx0" brushRef="#br0">54 0 21 0,'-25'39'10'0,"-4"18"-11"16,29-48 17-16,0 0-16 16,0 4 0-16,10 5 0 15,0-5 0-15,4 4 0 16,6-4 0-16,0-4 0 15,4 9 0-15,6-1 0 16,4 1 0-16,1-1 0 16,9 5 0-16,-4 0 0 15,-1 0 0-15,5-5 0 16,16 5 1-16,-1-4-1 16,5-1 1-16,5-4-1 15,10-4 1-15,4-4-1 16,1-5 1-16,-5-5-1 15,0 1 0-15,9-5 0 16,1-4 0-16,-5-5 0 0,0-8 0 16,-6 0-4-16,-4-14 0 15,-5-21-2-15,-19-18 0 16</inkml:trace>
  </inkml:traceGroup>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7:32.492"/>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767F6EF0-239C-48E2-B9A6-29F482891C83}" emma:medium="tactile" emma:mode="ink">
          <msink:context xmlns:msink="http://schemas.microsoft.com/ink/2010/main" type="inkDrawing" rotatedBoundingBox="26070,14141 29371,13604 29633,15217 26332,15754" hotPoints="25674,14372 29267,14578 0,0" semanticType="enclosure" shapeName="RightTriangle"/>
        </emma:interpretation>
      </emma:emma>
    </inkml:annotationXML>
    <inkml:trace contextRef="#ctx0" brushRef="#br0">607 212 21 0,'-13'24'10'0,"26"8"-7"0,-4-24 10 0,5 4-12 15,3 0 1-15,10-4 0 16,13-1 1-16,9 5-4 16,10 0 1-16,-10 0 2 15,4 0 0-15,5 0-1 16,14 4 0-16,8 4-1 16,9-4 1-16,5-1 0 15,0-3 0-15,0 0 0 16,8-8 0-16,5-4 0 15,1-4 0-15,17-4 0 16,-14-4 0-16,-4-3-1 16,5-5 1-16,4 0-1 15,5-8 1-15,-5-4-1 0,-5-3 1 16,-8-5-1-16,-9 4 0 16,-9-3 1-16,-9-1 0 15,-5 8-1-15,-17 4 1 16,-14 1 0-16,-4 11 0 15,-14-8 0-15,-9 16 0 16,-8 0 0-16,-5 4 0 16,-9 8 0-16,0 0 0 15,-5 4-1-15,1 8 0 0,0 0 0 16,-1 0 0-16,5-1 0 16,-4 5 0-16,0 8-1 15,-1 4 1-15,1 7 0 16,-1-3 0-16,1 8 0 15,0 7 1-15,-5 1-1 16,0 8 0-16,0 3 1 16,-4 1 0-16,-1-1-1 15,-3 1 1-15,-10 11 0 16,0-4 0-16,-4 1 0 16,-9-1 0-16,-5-7 0 15,-8-1 0-15,-1 1-1 16,1-1 1-16,-5-3-1 15,-23-1 1-15,-8-3 0 16,0 3 0-16,-9-7-1 16,9 0 1-16,-10-13 0 0,-3-7 0 15,-10-8 0-15,5-8 0 16,0-16 0-16,13-4 0 16,5-16-1-16,-4-8 1 15,-1-12-1-15,5-15 1 16,4-5-2-16,5-11 0 15,4-4 1-15,9-9 0 16,13-3 0-16,5 0 0 16,0-1 0-16,0 1 0 15,0 12 0 1,-4-1 1-16,8 5-2 16,5 3 0-16,4 13-3 15,5 3 0-15,4 0-7 16,5-3 1-16,4 3-3 15,5 5 1-15</inkml:trace>
  </inkml:traceGroup>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7.100"/>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58B56597-52AA-49B2-8AF5-898FD7D44A45}" emma:medium="tactile" emma:mode="ink">
          <msink:context xmlns:msink="http://schemas.microsoft.com/ink/2010/main" type="inkDrawing" rotatedBoundingBox="6627,10974 12135,10829 12142,11083 6634,11227" shapeName="Other"/>
        </emma:interpretation>
      </emma:emma>
    </inkml:annotationXML>
    <inkml:trace contextRef="#ctx0" brushRef="#br0">22 290 12 0,'-25'17'6'0,"15"-12"-6"0,10-5 7 0,0 0-7 16,5-9 0-16,5-4 2 15,5 0 0-15,4 0-2 16,1-5 0-16,10 1 2 16,14-5 0-16,10 9-1 15,15-1 1-15,15 6-1 16,9-1 0-16,6 0 0 16,9 0 0-16,11 1-1 15,19-1 1-15,14 0-1 16,-4-13 1-16,15 5-1 15,9 4 0-15,10 4 0 16,-4-4 1-16,19 4-1 16,5 0 1-16,5 5-1 15,0-1 0-15,9-3 0 16,6-1 0-16,-15 0 0 0,10 5 1 16,0 8-1-16,-6 5 0 15,-13 13 0-15,-56-5 1 16,56 14-1-16,-6 4 0 15,-15 0-1-15,-29-13 1 16,-15-5-4-16,-15-8 0 16,-10-9-2-16,-19 0 1 15</inkml:trace>
  </inkml:traceGroup>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8.515"/>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A8CC79F9-4E55-473E-BD79-48AC5ED7D854}" emma:medium="tactile" emma:mode="ink">
          <msink:context xmlns:msink="http://schemas.microsoft.com/ink/2010/main" type="inkDrawing" rotatedBoundingBox="3750,8539 4215,10123 3905,10214 3441,8630" semanticType="callout" shapeName="Other">
            <msink:sourceLink direction="with" ref="{E99C7524-A1AD-45DE-AD3D-695148DE0A8F}"/>
          </msink:context>
        </emma:interpretation>
      </emma:emma>
    </inkml:annotationXML>
    <inkml:trace contextRef="#ctx0" brushRef="#br0">555 1572 20 0,'-49'-4'10'0,"-20"13"-13"0,59-14 18 15,-5-4-15-15,-5-4 0 16,1-4 0-16,-6-5 1 16,0-4-2-16,-4-5 1 15,-6-8 0-15,-4-5 1 0,5-4-1 16,-1-5 0-16,10-13 0 15,-4 5 0-15,4-13-1 16,6-14 1-16,-1-8-1 16,5-18 1-16,5 0 0 15,5 0 0-15,0 0-1 16,10 9 1-16,0 13-4 16,5 9 1-16,0 8-2 15,10 1 0-15</inkml:trace>
  </inkml:traceGroup>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7.937"/>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E99C7524-A1AD-45DE-AD3D-695148DE0A8F}" emma:medium="tactile" emma:mode="ink">
          <msink:context xmlns:msink="http://schemas.microsoft.com/ink/2010/main" type="inkDrawing" rotatedBoundingBox="4508,10015 7480,10424 7207,12413 4234,12005" shapeName="Other">
            <msink:destinationLink direction="with" ref="{A8CC79F9-4E55-473E-BD79-48AC5ED7D854}"/>
          </msink:context>
        </emma:interpretation>
      </emma:emma>
    </inkml:annotationXML>
    <inkml:trace contextRef="#ctx0" brushRef="#br0">2983 819 21 0,'-9'17'10'0,"9"49"-14"0,5-53 20 0,-1 18-16 16,1 8 0-16,-5 5 0 15,5 13 0-15,0 4 0 16,-5 0 0-16,-10 1 0 16,-9 3 0-16,-11 14 0 15,-9-18 0-15,-6-4 0 16,-9 5 1-16,-5-1-1 16,-10 0 1-16,5-8-1 15,-10 13 1-15,-10-10-1 16,-14 6 0-16,-6-14 0 15,-14-4 0-15,10-5 0 16,-6-4 1-16,-9-13-1 16,-10-9 0-16,0-13 0 15,-5-13 0-15,15-4 0 0,29 3 0 16,-39-16 0-16,0-5 0 16,0-9 0-16,10-4 0 15,10-5 0-15,19-8 1 16,6-22-1-16,9 4 1 15,10-4-1-15,5-5 1 16,10 1-1-16,14-14 0 16,16 4-1-16,9 1 1 15,15 0 0 1,5-5 0-16,9 9-1 16,1-4 1-16,10-5-1 15,14 0 1-15,16 1-1 0,9-1 1 16,14 4-4-16,6 10 0 15,5 4-2-15,-5 13 1 16</inkml:trace>
  </inkml:traceGroup>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8:59.156"/>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F52702BC-118D-43F4-A37F-139DD9D93935}" emma:medium="tactile" emma:mode="ink">
          <msink:context xmlns:msink="http://schemas.microsoft.com/ink/2010/main" type="writingRegion" rotatedBoundingBox="4378,4111 9176,4111 9176,6310 4378,6310"/>
        </emma:interpretation>
      </emma:emma>
    </inkml:annotationXML>
    <inkml:traceGroup>
      <inkml:annotationXML>
        <emma:emma xmlns:emma="http://www.w3.org/2003/04/emma" version="1.0">
          <emma:interpretation id="{A6C886D8-0610-4B87-AABD-93B1D6A5F8B3}" emma:medium="tactile" emma:mode="ink">
            <msink:context xmlns:msink="http://schemas.microsoft.com/ink/2010/main" type="paragraph" rotatedBoundingBox="4378,4111 9176,4111 9176,6310 4378,6310" alignmentLevel="1"/>
          </emma:interpretation>
        </emma:emma>
      </inkml:annotationXML>
      <inkml:traceGroup>
        <inkml:annotationXML>
          <emma:emma xmlns:emma="http://www.w3.org/2003/04/emma" version="1.0">
            <emma:interpretation id="{4BA8DCEC-FA8F-478A-8616-1973A955812B}" emma:medium="tactile" emma:mode="ink">
              <msink:context xmlns:msink="http://schemas.microsoft.com/ink/2010/main" type="line" rotatedBoundingBox="4378,4111 9176,4111 9176,6310 4378,6310"/>
            </emma:interpretation>
          </emma:emma>
        </inkml:annotationXML>
        <inkml:traceGroup>
          <inkml:annotationXML>
            <emma:emma xmlns:emma="http://www.w3.org/2003/04/emma" version="1.0">
              <emma:interpretation id="{32D734CF-417E-4903-A7F7-35902BC22182}" emma:medium="tactile" emma:mode="ink">
                <msink:context xmlns:msink="http://schemas.microsoft.com/ink/2010/main" type="inkWord" rotatedBoundingBox="4090,5167 9097,3819 9587,5638 4580,6986"/>
              </emma:interpretation>
              <emma:one-of disjunction-type="recognition" id="oneOf0">
                <emma:interpretation id="interp0" emma:lang="en-US" emma:confidence="0">
                  <emma:literal>or</emma:literal>
                </emma:interpretation>
                <emma:interpretation id="interp1" emma:lang="en-US" emma:confidence="0">
                  <emma:literal>r r</emma:literal>
                </emma:interpretation>
                <emma:interpretation id="interp2" emma:lang="en-US" emma:confidence="0">
                  <emma:literal>r •</emma:literal>
                </emma:interpretation>
                <emma:interpretation id="interp3" emma:lang="en-US" emma:confidence="0">
                  <emma:literal>r</emma:literal>
                </emma:interpretation>
                <emma:interpretation id="interp4" emma:lang="en-US" emma:confidence="0">
                  <emma:literal>r ^</emma:literal>
                </emma:interpretation>
              </emma:one-of>
            </emma:emma>
          </inkml:annotationXML>
          <inkml:trace contextRef="#ctx0" brushRef="#br0">108 1761 14 0,'-34'5'7'0,"-6"-18"-6"16,30 0 12-16,0-1-12 15,1-3 0-15,4-14 1 16,5-8 0-16,5-9-3 16,9-18 1-16,1-9 1 15,10-3 0-15,14-1-1 16,10-4 0-16,11-5 0 16,18-4 0-16,6 0-1 15,10 0 1-15,-6 5-1 16,6-5 1-16,14-5 0 15,11 18 0-15,14-8-1 0,0 8 1 16,-10 13 0-16,0 1 0 16,0 16 0-16,5 10 0 15,0 8 0-15,0 9 0 16,-14 5 0-16,-6 4 0 16,10 4 0-16,-9 0 0 15,-6 5-2-15,1 4 0 16,-1 4-3-16,-9 1 0 15</inkml:trace>
          <inkml:trace contextRef="#ctx0" brushRef="#br0" timeOffset="1093.7308">3089 1665 9 0,'-35'-13'4'0,"15"13"1"0,11-13 3 16,4-5-5-16,0 1 0 16,0-5 0-16,0-4 0 15,0-14-5-15,5-12 1 16,5 8 3-16,10-9 0 15,4-4-2-15,6 0 0 16,0-4 0-16,4-9 1 0,6-13 0 16,4 4 0-16,10-13-1 15,11 4 1-15,9-12 0 16,14-1 0-16,6 0-1 16,0 5 1-16,-6 0-1 15,-4 4 0-15,5 4 0 16,5 0 1-16,4 10-1 15,11 3 0-15,-1-4-1 16,-4 14 1-16,-1 12-4 16,11 9 1-16,-1 9-3 15,10 13 0-15</inkml:trace>
        </inkml:traceGroup>
      </inkml:traceGroup>
    </inkml:traceGroup>
  </inkml:traceGroup>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9:03.609"/>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7C524C93-BAC2-4C1E-B8B0-2747F1B38884}" emma:medium="tactile" emma:mode="ink">
          <msink:context xmlns:msink="http://schemas.microsoft.com/ink/2010/main" type="writingRegion" rotatedBoundingBox="11674,5421 15266,5421 15266,12055 11674,12055"/>
        </emma:interpretation>
      </emma:emma>
    </inkml:annotationXML>
    <inkml:traceGroup>
      <inkml:annotationXML>
        <emma:emma xmlns:emma="http://www.w3.org/2003/04/emma" version="1.0">
          <emma:interpretation id="{8772A244-9215-4F3F-92DC-9637645E0585}" emma:medium="tactile" emma:mode="ink">
            <msink:context xmlns:msink="http://schemas.microsoft.com/ink/2010/main" type="paragraph" rotatedBoundingBox="11674,5421 15266,5421 15266,12055 11674,12055" alignmentLevel="1"/>
          </emma:interpretation>
        </emma:emma>
      </inkml:annotationXML>
      <inkml:traceGroup>
        <inkml:annotationXML>
          <emma:emma xmlns:emma="http://www.w3.org/2003/04/emma" version="1.0">
            <emma:interpretation id="{5ECAE952-8895-4C78-830D-D7AFE560B3ED}" emma:medium="tactile" emma:mode="ink">
              <msink:context xmlns:msink="http://schemas.microsoft.com/ink/2010/main" type="line" rotatedBoundingBox="11674,5421 15266,5421 15266,12055 11674,12055"/>
            </emma:interpretation>
          </emma:emma>
        </inkml:annotationXML>
        <inkml:traceGroup>
          <inkml:annotationXML>
            <emma:emma xmlns:emma="http://www.w3.org/2003/04/emma" version="1.0">
              <emma:interpretation id="{90CE36B6-B14E-4C19-9D11-08F0325AE918}" emma:medium="tactile" emma:mode="ink">
                <msink:context xmlns:msink="http://schemas.microsoft.com/ink/2010/main" type="inkWord" rotatedBoundingBox="13591,5421 14842,5421 14842,6362 13591,6362">
                  <msink:destinationLink direction="with" ref="{6256A453-C972-4DA9-9024-B7B0E9B8F607}"/>
                  <msink:destinationLink direction="with" ref="{E237FB85-5E25-4F90-BB9C-97127E5BC65D}"/>
                </msink:context>
              </emma:interpretation>
              <emma:one-of disjunction-type="recognition" id="oneOf0">
                <emma:interpretation id="interp0" emma:lang="en-US" emma:confidence="0">
                  <emma:literal>☺</emma:literal>
                </emma:interpretation>
                <emma:interpretation id="interp1" emma:lang="en-US" emma:confidence="0">
                  <emma:literal>6</emma:literal>
                </emma:interpretation>
                <emma:interpretation id="interp2" emma:lang="en-US" emma:confidence="0">
                  <emma:literal>j</emma:literal>
                </emma:interpretation>
                <emma:interpretation id="interp3" emma:lang="en-US" emma:confidence="0">
                  <emma:literal>#</emma:literal>
                </emma:interpretation>
                <emma:interpretation id="interp4" emma:lang="en-US" emma:confidence="0">
                  <emma:literal>E</emma:literal>
                </emma:interpretation>
              </emma:one-of>
            </emma:emma>
          </inkml:annotationXML>
          <inkml:trace contextRef="#ctx0" brushRef="#br0">1924-4524 17 0,'-19'22'8'16,"24"-18"-5"-16,-5 0 8 0,4 5-10 15,1 0 0-15,0 4 0 16,5 5 1-16,0-1-3 16,5 1 1-16,5 8 1 15,9 0 0-15,10 5 0 16,11 0 0-16,-1-1-1 16,5-4 1-16,5 9 0 15,5 14 0-15,0 8-1 16,-4 0 1-16,-11 4-1 15,-5 9 0-15,-9-13 0 16,-1-5 1-16,-9-8-2 16,-10-4 1-16,-6-5-5 15,-14-5 0-15,1 5-2 16,-16 0 1-16</inkml:trace>
          <inkml:trace contextRef="#ctx0" brushRef="#br0" timeOffset="-171.939">2437-3793 1 0,'-59'-44'0'0</inkml:trace>
          <inkml:trace contextRef="#ctx0" brushRef="#br0" timeOffset="-2656.3158">2644-4459 19 0,'9'31'9'0,"41"-31"-7"16,-40 0 10-16,9 9-11 15,6 4 0-15,9 0-1 16,11 9 1-16,4 22-2 15,0-5 0-15,5 27-2 16,6 4 1-16,-1 13-4 16,-10-4 1-16</inkml:trace>
          <inkml:trace contextRef="#ctx0" brushRef="#br0" timeOffset="-1343.7963">13 994 13 0,'-15'30'6'0,"5"5"-1"0,10-21 6 0,0 3-11 16,5 5 1-16,0 4 1 15,5 9 0-15,5-4-2 16,4 8 0-16,11 10 1 15,14 12 0-15,1 0 0 16,-1 9 1-16,5 0-2 16,-5 0 1-16,11 5-1 15,9-5 0-15,19 0 0 16,1-13 0-16,15 0 0 16,4-13 0-16,-9-5 0 15,-1-8 0-15,6-9 0 16,-25-5 0-16,34-13 0 15,1-8 0-15,-1-5 0 16,0-8 1-16,-14-9-1 16,-5-10 0-16,-1 1 0 15,6-8 1-15,-10-23-1 16,-10 0 1-16,-10-17-1 16,-5-5 0-16,-10 1 0 0,-5-14 1 15,-4 9-1-15,-6-4 1 16,-9-5-1-16,-10 0 0 15,-15 5 0-15,-5 4 1 16,-10-4 0-16,-10-1 0 16,-9 5-1-16,-5 14 1 15,-6-1-1-15,1 4 1 16,0 10-3-16,-1-5 1 16,1 17-4-16,-5 0 1 0,-1-3-3 15,1-1 0-15</inkml:trace>
          <inkml:trace contextRef="#ctx0" brushRef="#br0" timeOffset="-765.6232">2402 385 12 0,'-34'-31'6'0,"4"1"-2"0,25 21 8 16,0 5-11-16,0-1 1 16,5 5-1-16,0 0 1 15,15 0-3-15,5-4 0 16,14 4 1-16,11 0 1 0,9 0-2 16,0 0 1-16,10-5 0 15,5 1 0-15,5-9 0 16,10-5 0-16,9-21 0 15,6-5 1-15,-5-13 0 16,-11-13 0-16,-4 0-1 16,-5-9 1-16,-10-4 0 15,-5-5 0 1,-10-43 0 0,-19-5 0-16,-15 22-1 15,-10 5 1-15,-15 8-1 16,-5 9 1-16,-5 5 0 15,-14 8 0-15,-10 9-2 16,-11 9 1-16,1 8-2 16,0 18 0-16,-5 9-4 15,10 4 0-15</inkml:trace>
        </inkml:traceGroup>
      </inkml:traceGroup>
    </inkml:traceGroup>
  </inkml:traceGroup>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9:06.515"/>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BAEADF8A-4E8B-4D62-9DD2-ACCB62A32C3E}" emma:medium="tactile" emma:mode="ink">
          <msink:context xmlns:msink="http://schemas.microsoft.com/ink/2010/main" type="inkDrawing"/>
        </emma:interpretation>
      </emma:emma>
    </inkml:annotationXML>
    <inkml:trace contextRef="#ctx0" brushRef="#br0">0 276 21 0,'0'0'10'0,"10"0"-7"0,-10 0 10 16,14-4-12 0,11-1 0-16,9 10 0 15,11-5 1-15,9 0-3 0,10-5 1 16,15 1 1-16,-5 0 0 16,0-5-1-16,9 0 1 15,16-4-1-15,0-4 0 16,4-5 0-16,10 0 0 15,-9-5 0-15,14 6 0 16,10 3 0-16,-5 1 1 16,5-1-1-16,0 5 1 15,-14 0-1-15,-11 0 0 0,1 4 0 16,-11 4 1-16,1 5-4 16,-5-4 1-16,-11 0-5 15,1-1 0-15</inkml:trace>
  </inkml:traceGroup>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9:07.109"/>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8CBEF262-5FDC-4920-AFD9-5813E8E9870D}" emma:medium="tactile" emma:mode="ink">
          <msink:context xmlns:msink="http://schemas.microsoft.com/ink/2010/main" type="inkDrawing"/>
        </emma:interpretation>
      </emma:emma>
    </inkml:annotationXML>
    <inkml:trace contextRef="#ctx0" brushRef="#br0">1379 0 20 0,'10'13'10'0,"5"14"-11"0,-15-14 13 0,0 4-13 16,-5 10 1-16,0 12-1 15,-10-4 0-15,-5 0 1 16,1 4 0-16,-11 5-1 16,-9-4 1-16,-11-1 0 15,-4-4 0-15,-5 0 1 16,0-4 1-16,0-9-1 16,-15 0 1-16,-5 4 0 15,-5-17 0-15,6-1-1 16,-6-3 1-16,-5-14-1 15,5-17 1-15,10-5-2 16,10-8 1-16,0-10-2 16,5 6 1-16,10-10-2 15,0 1 1-15,19 3-6 16,1-3 1-16</inkml:trace>
  </inkml:traceGroup>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9:07.937"/>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AC236D1B-5EC9-4756-BD14-806B453E888E}" emma:medium="tactile" emma:mode="ink">
          <msink:context xmlns:msink="http://schemas.microsoft.com/ink/2010/main" type="inkDrawing"/>
        </emma:interpretation>
      </emma:emma>
    </inkml:annotationXML>
    <inkml:trace contextRef="#ctx0" brushRef="#br0">6 468 13 0,'-10'-13'6'0,"10"-22"1"0,0 26 5 0,5-4-11 16,0 0 0-16,4 0 0 16,6-5 0-16,10-8-2 15,-1 0 1-15,11-5 1 16,4-4 0-16,1 0-1 16,-6 4 0-16,1-8 0 15,4 13 0-15,10 0 1 16,1 8 0-16,4 0-1 15,5 5 1-15,5 0 0 16,0 4 0-16,5 5-1 16,5 4 1-16,-5 0-1 15,-10 18 1-15,0 8-1 16,5 9 0-16,-5 0 0 16,-4 4 0-16,4-8 0 15,-5 4 0-15,0-4-2 0,-5-5 1 16,-9 0-5-16,-6-4 1 15,1 4-1-15,-11 1 0 16</inkml:trace>
  </inkml:traceGroup>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9:09.406"/>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7C2A5AD4-4698-4DA6-85B2-9DD77F8BC60A}" emma:medium="tactile" emma:mode="ink">
          <msink:context xmlns:msink="http://schemas.microsoft.com/ink/2010/main" type="inkDrawing"/>
        </emma:interpretation>
      </emma:emma>
    </inkml:annotationXML>
    <inkml:trace contextRef="#ctx0" brushRef="#br0">39 1148 13 0,'-34'-35'6'0,"19"-26"0"0,15 39 11 16,5-9-16-16,5-4 0 15,-6-9 1-15,16-4 1 16,-5 4-4-16,5-8 1 16,4-1 1-16,6-4 0 15,4-4-1-15,1-5 1 16,4-4-1-16,11-4 0 16,4-5 0-16,10 0 0 15,5 14-1-15,-5 12 1 16,5 5 0-16,5 13 0 0,-5 13-1 15,-5 13 1-15,5 9 0 16,-10-4 0-16,0 13-1 16,-5 4 1-16,-5 13-1 15,-9-9 1-15,4 32 0 16,-9 8 0-16,-1 8 1 16,1 5 0-16,-6 0-1 15,1 0 1-15,-6 1 0 16,1-10 0-16,0 5 0 15,-11-10 0-15,6 15-1 16,-5-15 0-16,-5 6 0 16,-5-1 1-16,0 0-1 15,-5-4 0-15,0-9 0 16,0-4 1-16,-5-13-1 16,0-14 0-16,0-12 0 15,0-10 1-15,0-12-1 16,0-9 1-16,5-1-1 0,0-16 0 15,5-10 0-15,5-8 1 16,5-1-1-16,9-8 0 16,11 5-1-16,-1 3 1 15,11 1-1-15,-1 8 1 16,-5 14 0-16,6 13 0 16,4 8-1-16,10 10 1 15,5 3 0-15,5 5 0 16,-5 5 0-16,5 3 0 15,15 5 0-15,-5 5 0 0,-20 8 0 16,0 9 1-16,-5 9-1 16,-15 9 1-16,1 8 0 15,-11 0 0-15,-14 5-1 16,0 4 1-16,-15 4-1 16,0 1 1-16,0 12 0 15,-15-8 0-15,0-9 0 16,-4-4 0-16,-1-5 0 15,0-17 0-15,1 0-1 16,9-18 0-16,5-13-1 16,5 0 1-16,0-8-1 15,20-1 0 1,9 1-1 0,6-1 1-16,4 9 0 15,0 5 1-15,6 8-1 16,-1 0 1-16,5 9 0 15,-4 9 0-15,-16 13 1 0,6-9 1 16,-16 22-1-16,6 0 0 16,-20 0 0-16,-10 14 1 15,-10 3-1-15,-9 9 1 16,-1 5-2-16,-19-4 1 16,9 3-1-16,-4-3 1 15,-6-1-1-15,-9-8 1 16,-10-5-1-16,-5-13 1 0,-5-9-1 15,-4-8 1-15,4-14 0 16,-10-8 0-16,15-5 0 16,5-13 0-16,5 0-1 15,0-4 1-15,-5-18-1 16,9-8 0-16,-4-9-1 16,0-10 0-16,5-3 0 15,0-5 1-15,4 5-1 16,-9-1 1-16,15 1 0 15,-10 0 0-15,9 8 0 16,-4 5 1-16,5 4-1 16,4 4 1-16,6 5-2 15,-1 0 1-15,-9 0 0 16,15 4 0-16,-6 0-1 16,1 1 0-16,-1-1-3 15,1-4 0-15,4-5-6 16,-9-4 1-16</inkml:trace>
  </inkml:traceGroup>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19.954"/>
    </inkml:context>
    <inkml:brush xml:id="br0">
      <inkml:brushProperty name="width" value="0.1" units="cm"/>
      <inkml:brushProperty name="height" value="0.1" units="cm"/>
      <inkml:brushProperty name="fitToCurve" value="1"/>
    </inkml:brush>
  </inkml:definitions>
  <inkml:trace contextRef="#ctx0" brushRef="#br0">-2 210 18 0,'-10'-9'9'0,"20"-4"-6"15,-5 4 10-15,5 5-12 0,0-1 0 16,5-3 0 0,0-1 1-16,-1 0-2 0,1 5 0 15,0 0 2-15,0-1 0 16,5-3 0-16,4-1 0 15,11-4 0-15,-6-6 1 16,11 2-1-16,4 0 1 16,5-1-2-16,6 1 1 15,-11 8-1-15,0 0 0 16,1 9-1-16,9 5 0 16,5-1 0-16,10 5 0 0,5 4 0 15,10 0 0-15,5 4 0 16,0 1 1-16,-15 4-1 15,0-4 1-15,5-1-1 16,9-4 1-16,6 5-1 16,0-5 1-16,14 9-1 15,-9-5 1-15,-5 9-1 16,-1 1 1-16,-4 12-1 16,0-8 0-16,-5 4 0 15,0 0 0-15,-15 5 0 16,-5-1 0-16,0-9 0 15,-10 1 0-15,-4-1 0 16,-11 2 1-16,-5 3-1 16,-9-1 0-16,-5 1 1 15,-10 0 0-15,0-8-1 16,-10-1 1-16,5-8-1 16,-5-1 1-16,-5-4-1 0,0-8 1 15,-5-5-1-15,0-9 0 16,0-4 0-16,-5-9 1 15,-4-4-1-15,-6-1 0 16,-5-4 0-16,-4-8 0 16,-6-4 0-16,-4-6 1 15,-5 5-1-15,-6-4 0 16,-4 9 0-16,-15-5 1 16,-5 0-1-16,-5 1 1 0,-4 3-1 15,-11 6 0-15,0 6 0 16,11 11 0-16,9 8 0 15,-10-4 0-15,-5 0 0 16,0 4 0-16,6 5 0 16,-1-5 0-16,-5 5 0 15,10 0 1-15,5 4-1 16,10 0 0-16,10-5 0 16,-5 5 0-16,5 0 0 15,0 5 0-15,-5-5-1 16,9 4 1-16,6 0-1 15,10 5 1-15,4 4-1 16,5 0 1-16,11 5-1 16,4-1 1-16,5 0-1 15,5 6 0-15,5-5 0 16,0-5 1-16,5 4 0 16,15-8 0-16,-5 0-1 15,4-1 1-15,-4 1 0 16,5 0 0-16,0-5-1 0,-1 0 1 15,1-8-6-15,0-9 1 16,-1-9-5-16,-4-17 0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7:36.182"/>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325CADE4-C2EB-4A54-A090-9E9598F73A9E}" emma:medium="tactile" emma:mode="ink">
          <msink:context xmlns:msink="http://schemas.microsoft.com/ink/2010/main" type="inkDrawing" rotatedBoundingBox="26147,19021 27164,15936 27637,16092 26619,19177" semanticType="callout" shapeName="Other">
            <msink:sourceLink direction="with" ref="{BED5DF84-0A86-41CF-899F-CE6A8664DB75}"/>
            <msink:sourceLink direction="with" ref="{4661A27B-68E9-4938-9212-B5F6706E2274}"/>
          </msink:context>
        </emma:interpretation>
      </emma:emma>
    </inkml:annotationXML>
    <inkml:trace contextRef="#ctx0" brushRef="#br0">1817 2551 6 0,'-9'-28'3'0,"-4"0"5"0,8 20-3 0,1 4-4 16,-5 0 0-16,0 0 3 16,-4 1 1-16,-1-1-5 15,-4 4 0-15,-4 0 3 16,0 0 0-16,-1 0 0 15,1 0 0-15,-9 4-1 16,4-1 1-16,0 5-1 16,5 4 0-16,0 8 1 15,-5 4 0-15,0 4-1 16,0-4 0-16,0 7 0 16,-4 13 0-16,0 8-1 15,-5 3 1-15,-4 13-1 16,0 3 0-16,0 16-1 15,4 9 1-15,0 11 0 0,1 0 0 0,-1 8-1 16,-9-4 1-16,5 4-1 16,4 4 1-16,1 4-1 15,3-4 1-15,6 4-1 16,3 8 0-16,1-8 0 16,4 4 0-16,5-4 0 15,-1-3 0-15,5-9 0 16,0 0 0-16,5-8 0 15,4-4 1-15,0-19-2 0,4-1 1 16,1-4-3-16,4-11 1 16,13-17-8-16,0-19 1 15,14-4-1-15,-5-24 0 16</inkml:trace>
  </inkml:traceGroup>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21.563"/>
    </inkml:context>
    <inkml:brush xml:id="br0">
      <inkml:brushProperty name="width" value="0.1" units="cm"/>
      <inkml:brushProperty name="height" value="0.1" units="cm"/>
      <inkml:brushProperty name="fitToCurve" value="1"/>
    </inkml:brush>
  </inkml:definitions>
  <inkml:trace contextRef="#ctx0" brushRef="#br0">1311 2313 13 0,'0'4'6'0,"10"13"2"0,-1-17 7 16,6 5-14-16,5-1 0 16,5 1 1-16,-1-10 0 15,6 1-3-15,-6-5 0 0,-4 5 2 16,0-1 0-1,0-3-1-15,-6-6 1 0,1-3-1 16,0 4 0-16,-5-9 1 16,0 0 0-16,-5 0-1 15,-1 0 1-15,-4 0 0 16,0 0 0-16,-4 0 1 16,-1 1 1-16,0-6-1 15,-5-8 0-15,5-4 0 16,0-5 0-16,-5 5-1 15,0-10 1-15,0-3-2 16,-4-5 1-16,-1 9-1 16,-10-5 1-16,1-4-1 15,-11 0 0-15,6 0 0 16,-6-4 1-16,1 0-1 16,-6 0 0-16,11-1 0 15,-6 1 0-15,-9-5 0 16,-6-4 1-16,-4 9-1 15,-5 0 1-15,0-1-1 16,0-8 0-16,0 4 0 0,0 5 1 16,-5-5-1-16,5 5 0 15,4 0 0-15,6 8 0 16,0 5 0-16,-5 4 1 16,4 1-1-16,-4 3 1 15,0-4-1-15,5 5 0 16,4 8 0-16,6 1 0 15,0 3 0-15,4 5 0 0,5 5 0 16,6-1 0 0,9 10-1-16,5 3 1 0,5 5-1 15,5 5 1-15,10 3 0 16,0 10 0-16,15 4 0 16,-1 8 0-16,11-3 0 15,4 8 0-15,5 0 0 16,-4 22 1-16,-1-5-1 15,1 5 0-15,-1 9-1 16,5 4 1-16,1-9 0 16,4 5 0-16,5 8 0 15,0-3 0-15,6-1 0 16,9 0 0-16,0 8 0 16,-5-3 0-16,-10-1 0 15,-5 10 0-15,-10-10 0 16,-4 0 0-16,-5 5 0 15,-6 0 1-15,-4-4-1 16,0-1 0-16,-1 0 0 0,-4-3 1 16,0-6-1-16,-5 1 0 15,-5 4 0-15,0-9 0 16,-5 1 0-16,0-5 0 16,0-5 0-16,0-4 0 15,0 0 0-15,0-8 1 16,0-5-2-16,0-4 1 15,-5-10-5-15,0-3 0 0,5-9-5 16,10-14 1-16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23.871"/>
    </inkml:context>
    <inkml:brush xml:id="br0">
      <inkml:brushProperty name="width" value="0.1" units="cm"/>
      <inkml:brushProperty name="height" value="0.1" units="cm"/>
      <inkml:brushProperty name="fitToCurve" value="1"/>
    </inkml:brush>
  </inkml:definitions>
  <inkml:trace contextRef="#ctx0" brushRef="#br0">655 6030 13 0,'-34'-9'6'0,"19"1"0"0,10-1 3 16,0 0-9-16,0-4 0 15,-4-5 0-15,-1-3 1 16,0-1-1-16,0 0 1 15,0-18 0-15,-5 5 0 16,1 5 0-16,-1-5 1 16,0-5-1-16,5 1 1 15,0-1-1-15,0 1 0 0,6-5-1 16,-6-13 1-16,0 5 0 16,0-5 0-16,5 4 0 15,-5-4 0-15,0-8 0 16,5 3 0-16,-4-3 0 15,-1-5 0-15,0-1-1 16,0 10 1-16,0-5-1 16,0 1 1-16,0-5-1 15,-4-5 1-15,4-4-1 16,0-4 1-16,5 4-1 16,0-4 1-16,0 0-1 15,0 0 1-15,10-9-1 16,-10 4 0-16,0 1 1 15,-5-10 0-15,6 14-1 16,-1-5 1-16,5-3 0 16,5 7 0-16,9-12 0 15,1 4 0-15,0-4-1 0,-5 4 1 16,0-5-1-16,4 10 0 16,1-5 0-16,0 9 1 15,5-5-1-15,4-13 0 16,1 5-1-16,-5-5 1 15,-1 0 0-15,1-4 0 16,5 9 0-16,-1 8 0 16,6 1 0-16,4-9 1 0,6 12-1 15,-1 1 0-15,1 4 0 16,4-13 1-16,0 5-1 16,5 8 0-16,1 0 0 15,-1 5 0-15,0 8-1 16,5 0 1-16,-9-4 0 15,-1 4 0-15,-4 10 0 16,-1-1 0-16,-5-5 0 16,1 10 0-16,-5 4 0 15,-1-9 1-15,1 13-1 16,-6 9 0-16,-4 4 0 16,0 5 0-16,-6 4 0 15,1 0 0-15,-5 0 0 16,-5 5 0-16,-5 4 0 15,0 4 1-15,-5 4-1 16,-5 5 0-16,-9 5 0 16,-1 4 0-16,-5 12 0 15,1 10 0-15,-1 13 0 16,0 0 0-16,-4 4 1 0,-11 4 0 16,-4 10 0-16,-5-5 0 15,-5 8-1-15,-1 14 1 16,-9 9-1-16,5 12 1 15,0 1-1-15,-5 9 0 16,5-10 0-16,5 10 0 16,9-14 0-16,11 18 0 15,-6 4-1-15,1 5 1 0,-5 0 0 16,-6 4 0-16,1 4-1 16,0 9 1-16,0 0 0 15,4 9 0-15,1-9 0 16,0-4 0-16,9 4 0 15,6-4 0-15,-1 4 0 16,5-4 0-16,6-9 0 16,4 0 0-16,5-5 0 15,5 5 0-15,5-13-1 16,0 0 1-16,0 0 0 16,5-18 0-16,5 1 0 15,0-1 0-15,0-13 0 16,4-8 0-16,1-1 0 15,0 1 0-15,0-5 0 16,-1-9 0-16,6 0 0 16,0-4 0-16,5-4 0 15,-6-1 0-15,1-8-1 0,0-4 1 16,-1-10-1-16,1-4 1 0,0-4 0 16,4 0 0-16,-4-4 0 15,0-5 0-15,-5-4 0 16,-1-5 0-16,1-4 0 15,-5 0 0-15,-10 0 0 16,5-13 0-16,0 0 0 16,-5-9 0-16,0-9 0 15,0-4 0-15,-5 0 0 16,0-9 0-16,-5-8 0 0,-5-5 0 16,1 0 0-16,-6-13 0 15,5-5 0-15,5 5 1 16,0-17-1-16,-4-1 0 15,-1-13 0-15,0 1 1 16,5-5-1-16,5-5 0 16,-5-4 0-16,6-4 1 0,-1-5-1 15,5-8 0-15,5 4 0 16,4 4 0-16,11-4 0 16,5-4 0-1,19-66 0 1,-5 26 1-16,1 0-1 15,-1 9 1-15,-4 0-1 16,-1 9 1-16,11-9-1 16,4 18 0-16,5 3 0 15,0-8 0-15,0 9 0 16,6 9 0-16,-1 0-1 16,5 17 1-16,5-9 0 15,-10 5 0-15,-5 4 0 16,5-4 0-16,5 17 0 15,0 5 0-15,5-1-1 16,-5 19 1-16,-5 12-2 16,5 13 0-16,5 5-6 15,5 0 1-15,5-9-3 0,0 9 1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25.474"/>
    </inkml:context>
    <inkml:brush xml:id="br0">
      <inkml:brushProperty name="width" value="0.1" units="cm"/>
      <inkml:brushProperty name="height" value="0.1" units="cm"/>
      <inkml:brushProperty name="fitToCurve" value="1"/>
    </inkml:brush>
  </inkml:definitions>
  <inkml:trace contextRef="#ctx0" brushRef="#br0">1381 0 11 0,'-39'5'5'0,"24"8"3"15,10-9 5-15,0 1-12 16,0 3 0-16,-4 1 1 16,-1 0 0-16,-5-5-2 15,0 9 0-15,-5 5 2 0,1-1 0 16,-6 14-1-16,0 4 0 16,1 0 0-16,-6 0 1 15,1 9-2-15,-1 8 1 16,1 5 0-16,-1-4 0 15,1 4 0-15,-1 4 0 16,5 0 0-16,-4 5 0 16,-1 17 0-16,1-4 1 15,-1 0 0-15,1 4 0 16,-11 0-1-16,6 9 1 0,-1 0-1 16,1 9 1-16,-1 4-2 15,1 18 1-15,-6 4-1 16,1-18 0-16,-1 10 0 15,6-6 0-15,-1 10 0 32,6-5 1-32,-6 14-1 15,1-14 1-15,-1 9-1 0,6 4 0 0,9 9 0 32,-4 1 1-32,9 3-1 0,5-8 1 15,0-5-1-15,5 5 0 0,0-5 0 16,0-4 1-16,0 9-1 15,0 4 0-15,-4-13 0 16,-1 13 0-16,-5 5 0 16,0 4 0-16,0-5 0 15,5 1 1-15,6-5-1 16,-1 4 0-16,5 5 0 16,-10 0 0-16,5 9 0 15,5 0 0-15,0-5 1 16,0 18 0-16,-5-14-1 15,0 5 1-15,10-8 0 16,10-1 0-16,-1-4-1 16,1-5 1-16,-5 1-2 15,5-5 1-15,0-4 0 16,-1-9 0-16,1 4 0 16,0-8 1-16,0 4-1 15,0-5 0-15,4 5 0 16,1-8 0-16,-5-6 0 0,-5 19 0 15,-1-23 0-15,1 10 0 16,0-6 0-16,10-7 0 16,0-6 0-16,-1-3 0 15,1-1 0-15,0 0 0 16,4-17 0-16,1-9 0 16,0-4 0-16,-1-5 0 15,-4 0 0-15,0-4 0 0,-1-8 0 16,1-6 0-16,5-12 0 15,-6-5 0-15,1-4 0 16,-5-4 0-16,0-1-1 16,-5-8 1-16,-6-5 0 15,1 1 0-15,-10-5-1 16,-4-5 1-16,-1-3-1 16,0-6 1-16,0 1 0 15,-5-4 0-15,1-5-1 16,-1-4 1-16,0-1-1 15,0-3 0-15,0-10-2 16,6-3 0-16,-1-19-3 16,0-3 1-16,10-14-5 15,-5-9 1-15</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26.630"/>
    </inkml:context>
    <inkml:brush xml:id="br0">
      <inkml:brushProperty name="width" value="0.1" units="cm"/>
      <inkml:brushProperty name="height" value="0.1" units="cm"/>
      <inkml:brushProperty name="fitToCurve" value="1"/>
    </inkml:brush>
  </inkml:definitions>
  <inkml:trace contextRef="#ctx0" brushRef="#br0">0 7440 8 0,'5'40'4'0,"10"-36"-1"0,-6-4 4 0,16 0-4 15,0-4 0-15,9-1 2 16,6-4 0-16,-6-4-7 16,6-4 1-16,4-9 4 15,-10 8 0-15,21-13-2 16,4-4 1-16,10-4-2 15,-5-14 1-15,19 1 0 16,1-5 0-16,-5 0 0 16,-5-4 0-16,5-5 0 15,0-4 0-15,-1-9 0 16,6 9 0-16,-10-9 0 16,5-4 0-16,0-5-1 15,0-17 1-15,-6 9-1 16,-9-9 0-16,1-5 0 15,3-4 1-15,6 5-1 0,-10-5 1 16,0 9-1-16,-4-9 0 16,-6 0 0-16,0 9 0 15,10-9 0-15,0-13 1 16,-10 0-1-16,5 0 0 16,-4-8 0-16,-11 8 0 15,5-5 0-15,-9 5 1 16,-6 0-1-16,6 0 0 15,-1-4 0-15,0 4 0 0,6-5 0 16,-1-3 1-16,0 3 0 16,-4 5 1-16,-1 0-1 15,1 0 1-15,9 0 0 16,-5 5 0-16,1-10-2 16,4 5 1-16,0 0 0 15,0-22 0-15,-4 9-1 16,-1-13 0-16,0 0 0 15,6 4 0-15,4 0 0 16,0-9 1-16,-5 9-2 16,6-8 1-16,-6 8-1 15,5-9 0-15,0-8-5 16,0-1 1-16,10-3-4 16,-19-1 0-16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30.771"/>
    </inkml:context>
    <inkml:brush xml:id="br0">
      <inkml:brushProperty name="width" value="0.1" units="cm"/>
      <inkml:brushProperty name="height" value="0.1" units="cm"/>
      <inkml:brushProperty name="fitToCurve" value="1"/>
    </inkml:brush>
  </inkml:definitions>
  <inkml:trace contextRef="#ctx0" brushRef="#br0">227 8228 10 0,'-29'0'5'0,"-6"-8"-2"0,25-1 6 16,-4 0-7-16,-6 5 1 16,5-1 1-16,-5-3 0 15,1 3-5-15,-1-4 0 16,5 1 3-16,5-1 1 15,-4-9-2-15,4 5 1 16,0-4-1-16,5-5 1 0,5 0-1 16,5-13 1-16,10-9-1 15,4-4 1-15,16-13-1 16,4-5 1-16,1 0-1 16,4-8 1-16,10-9-1 15,5 4 0-15,10 4-1 16,-5 5 0-16,0 0 0 15,5 13 0-15,0 0 0 16,-5 9 1-16,-4 0-1 16,-6 13 0-16,-10 9 1 15,-4 8 0-15,-16 14-1 16,-9 8 1-16,-5 9-2 16,-10 22 0-16,-5 5 0 15,-10 8 1-15,-5 4-1 16,-9 19 0-16,-6-1 0 15,-4 8 0-15,-5 1 1 16,-6 4 0-16,6 5 0 16,-5 0 0-16,9-5 0 0,1 0 0 15,9 0 0-15,1-17 1 16,9-5-2-16,5-8 1 16,5-9 0-16,1-5 1 15,-1-8-1-15,0-5 0 16,5-4 0-16,-5-5 0 15,5-4 0-15,0 1 1 16,5-10-2-16,-5-8 1 16,5-14 0-16,-5 9 1 15,0-4-1-15,1-9 0 0,-1-8 0 16,0-1 0-16,5-4 0 16,-5 0 1-16,0 0-1 15,0 0 0-15,0 0 0 16,-5-9 0-16,0 5 0 15,0-1 1-15,5 1-2 16,1 4 0-16,-1-5 1 16,0-3 0-16,5-1-1 15,0 0 1-15,10 0 0 16,-1-8 0-16,11-1 0 16,0-4 1-16,4 9-1 15,1-5 0-15,10 1 1 16,4-1 0-16,5 1 0 15,6 8 0-15,4-4-1 16,5-9 1-16,5 4 0 16,5 1 1-16,-10 4-1 15,5-1 0-15,5-8-1 0,15 1 1 16,-5-6-1-16,4 1 1 16,16 4-1-16,-1-13 0 15,-14 4 0-15,-5 9 0 16,5 0 0-16,4 0 0 15,1-4-1-15,0 4 1 16,0 9 0-16,4 0 1 16,1-9-1-16,-11 0 0 15,1-4 0-15,5-5 1 0,-5 0-1 16,-1 1 0-16,-4 8 0 16,-5-5 0-16,0 1 0 15,0 0 0-15,-5-1 0 16,0 6 1-16,0-6-1 15,-15-3 0-15,0-1 0 16,0-4 0-16,1 4 0 16,-1 0 0-16,-5 5 0 15,10 4 0-15,-9 0 0 16,-6-4 1-16,5 0-1 16,-5 4 1-16,6-5-1 15,9 1 0-15,-10 0 0 16,-5-5 1-16,-4 5-1 15,4-9 0-15,-9 0 0 16,-1 4 0-16,1-4 0 16,4-5 1-16,-4 5-1 15,19-4 0-15,-5-9 0 0,0 4 0 16,1-4 0-16,-1-5 0 16,0 5 0-16,15-5 0 15,-15 5 0-15,6 0 1 16,-6-5-2-16,-10 1 1 15,1 3 0-15,-1 1 0 16,5-9-1-16,1 5 1 16,9-10 0-16,5 10 0 15,-5-1 0-15,1 5 1 0,-6 0-1 16,5-5 0-16,-5 14 0 16,1-5 0-16,-1 0 0 15,0 9 1-15,0-9-1 16,-9 5 0-16,-1 8 0 15,1-4 0-15,-1 0 0 16,-5 0 1-16,11 0-1 16,-6 4 0-16,10-4 0 15,-14-4 0-15,14 8 0 16,-4 0 0-16,-6-4 0 16,-9 4 1-16,-1 14-1 15,1 8 0-15,-6-8 0 16,1-1 1-16,4 5-1 15,1 0 0-15,0-1 0 16,-6 6 0-16,-4 8 0 16,5 4 0-16,-1 0 0 15,-4 5 0-15,-5 4 0 16,4 5 1-16,-4-1-1 0,-10 1 0 16,10 12 0-16,-5 1 0 15,-5 8 0-15,-5 9 0 16,-5 9 0-16,-5 13 0 15,-5 5 0-15,0 8 1 16,10 0-1-16,-14 13 0 16,4 1-1-16,0 8 1 15,0 9 0-15,1 4 0 0,-1 0 0 16,-10 18 0-16,-4-5 0 16,4 9 0-16,-5 0 0 15,-4 9 1-15,-1-4-1 16,-9 8 1-16,5-4-1 15,-1 8 1-15,-19-3 0 16,20 8 0-16,-6 0-1 16,1 4 1-16,-5 0-1 15,-10 5 1-15,0-9-1 16,-6 0 0-16,6 0 0 16,-10-4 0-16,-4-5-1 15,-11-4 1-15,-5 8 0 16,10-3 0-16,-14 3 0 15,-16 5 0-15,6-13 0 16,-6-4 0-16,1 3 0 16,5 1 0-16,9-9 0 15,-14-4 0-15,4 0 0 16,-4 4 0-16,-11-4 0 16,-9-5 0-16,30 0 0 0,-6 1 0 15,1-10 0-15,-1-8 0 16,6 0-1-16,4-5 1 15,-4 5 0-15,4-9 0 16,5 0 0-16,6 5 0 16,-6-9 0-16,-5 4 0 15,1 4 0-15,-1-4 0 16,-4-4 0-16,4 0 0 16,10 4 0-16,5-9 0 0,11 0 0 15,-1-4 0-15,-5-4 0 16,0-1 0-16,0 1 0 15,-5-5 0-15,5-9 0 16,-5 5 1-16,0 0-1 16,6 9 0-16,9-10-1 15,4 1 1-15,-4-4 0 16,0-1 0-16,5-4 0 16,-10 9 0-16,10-5 0 15,5 5 0-15,10-5-1 16,-1 1 1-16,6-5-1 15,4 0 1-15,6 0-1 16,9-4 1-16,5-1-1 16,0 1 1-16,6-5 0 15,-1 5 0-15,0-1-1 0,0 5 1 32,-5 36 0-32,1-15 0 15,4 1 0-15,-5-4 0 16,5 0 0-16,0-10 0 15,5 1 0-15,-5-4 0 16,5-5 0-16,1 0 0 16,-1-5-1-16,0 1 1 15,5-5 0-15,-5-4 0 16,5 0-1-16,-5 0 1 0,5-5-1 16,-5-3 1-16,0-1 0 15,-5 9 0-15,0-9-1 16,0 0 1-16,1-9-1 15,-1 1 1-15,5-10-1 16,5-4 1-16,5-8-1 16,5-5 1-16,-1 0 0 15,1-4 0-15,5-9 0 16,0-9 0-16,5 0-1 16,-1 0 1-16,11-4 0 15,-1-4 0-15,6-5 0 16,4-5 0-16,11-8 0 15,4-4 0-15,5-5 0 16,-5-4 0-16,-5 4 0 16,5 0 1-16,11-8-1 15,4-10 0-15,4 5-1 16,1 5 1-16,15-1 0 16,5 1 0-16,-11-1 0 0,-4 0 0 15,10 10 0-15,9-6 0 16,6-3 0-16,4-5 0 15,10-4 0-15,-9 4 0 16,-16 0 0-16,16-5 0 16,-11 18 0-16,1 1 0 15,-1-1 0-15,1 0 0 16,4 0 0-16,-14 5 0 16,-5-1 0-16,14 1 0 15,-14 4 0-15,0 0 0 0,0-5 0 16,-1 9 0-16,-4 1 0 15,5-1 1-15,0-4-1 16,0 0 0-16,-11-13 0 16,6 8 0-16,-5 1 0 15,0-5 0-15,-5 5 0 16,0-1 1-16,-5 9-1 16,-10 5 1-16,10-5-1 15,0 1 1-15,0-1-1 16,-4 0 1-16,-6-8-1 15,-5-1 1-15,0 5-1 16,5 0 1-16,-9-8-1 16,9 3 0-16,5 5 0 15,-10 0 1-15,-4 0-1 16,9 4 0-16,0-8 0 16,0-5 0-16,-4 4 0 15,-1 1 1-15,-5 0-1 0,5-5 1 16,-14 9-1-16,4-14 1 15,-9 6-1-15,14-1 0 16,6-9 0-16,4 5 0 16,-5-9 0-16,15-4 0 15,-10 12 0-15,5-3 0 16,-4-9 0-16,-1 12 0 16,0-3 0-16,-5-1 0 15,5 5 0-15,-4-13 1 16,-16 8-1-16,6 0 0 0,-11 1 0 15,1-1 1-15,-6 1-1 16,6 8 0-16,-1-4 0 16,6 4 0-16,-15 0 0 15,9-9 0-15,-4 5-1 16,4 13 0-16,-14-4-3 16,10 4 0-16,4 0-7 15,-4 13 0-15</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34.660"/>
    </inkml:context>
    <inkml:brush xml:id="br0">
      <inkml:brushProperty name="width" value="0.1" units="cm"/>
      <inkml:brushProperty name="height" value="0.1" units="cm"/>
      <inkml:brushProperty name="fitToCurve" value="1"/>
    </inkml:brush>
  </inkml:definitions>
  <inkml:trace contextRef="#ctx0" brushRef="#br0">0 39 13 0,'20'5'6'0,"20"-10"-6"0,-31 5 7 0,6 0-7 16,0 0 0-16,5 0 0 15,-1 0 0-15,6 0 0 16,10-4 0-16,9 0-1 16,5-1 1-16,5-3-1 15,1-1 0-15,-1 0-2 16,0 9 0-16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35.488"/>
    </inkml:context>
    <inkml:brush xml:id="br0">
      <inkml:brushProperty name="width" value="0.1" units="cm"/>
      <inkml:brushProperty name="height" value="0.1" units="cm"/>
      <inkml:brushProperty name="fitToCurve" value="1"/>
    </inkml:brush>
  </inkml:definitions>
  <inkml:trace contextRef="#ctx0" brushRef="#br0">135 275 23 0,'-34'0'11'0,"14"22"-13"0,15-18 24 0,-5 5-21 15,10 4 1-15,10 4-1 16,0 5 1-16,5 0-3 16,-1 0 1-16,6 9 0 15,-5 13 1-15,-5 13-2 16,-5 8 0-16,-5 18 0 15,-5 9 1-15,-10 9-1 16,0-13 0-16,5-5 0 16,5-9 1-16,0-8 0 15,5-5 1-15,0-8-1 16,0-9 0-16,-5-9 0 16,1-13 1-16,-1-5-1 15,0-8 0-15,0-13-1 16,-5-10 1-16,0-12 0 0,5-9 0 15,0-17-1-15,0-14 0 16,-5-9 1-16,1-8 0 16,-1-4 0-16,0-10 0 15,5 5 0-15,0 5 1 16,5-1-1-16,0 1 1 16,0-1 0-16,0 9 0 15,5 0-1-15,0 14 1 16,0 8-1-16,5 4 0 0,-1 9 1 15,1 5 1-15,0 17-1 16,0 9 0-16,10 9 0 16,-5 4 0-16,4 8 0 15,1 19 0-15,5 16-1 16,-1 6 1-16,1 16-2 16,-1 1 1-16,-4 13 0 15,0 8 0-15,-5 10 0 16,-1-10 0-16,11-4 0 15,-5-4 0-15,0-9-1 16,-6 5 0-16,-4-10-1 16,-5 1 1-16,-5-13-3 15,0 4 0-15,-5 0-4 16,5 0 0-16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36.082"/>
    </inkml:context>
    <inkml:brush xml:id="br0">
      <inkml:brushProperty name="width" value="0.1" units="cm"/>
      <inkml:brushProperty name="height" value="0.1" units="cm"/>
      <inkml:brushProperty name="fitToCurve" value="1"/>
    </inkml:brush>
  </inkml:definitions>
  <inkml:trace contextRef="#ctx0" brushRef="#br0">29 1531 23 0,'-25'-4'11'0,"10"-31"-8"0,15 35 18 15,10-18-21-15,5-3 1 0,4-6 0 16,1-12 1-16,15-5-3 16,9-9 0-16,5-17 1 15,5 0 1-15,1-4-1 16,-1-9 0-16,5 4-1 16,5 0 1-16,5-4 0 15,5-5 0-15,-5 1-1 16,-5-1 1-16,10 5 0 15,-10 8 0-15,-5 5 0 16,-5 5 0-16,-5 8-1 16,-9 13 1-16,-11 9-2 15,-4 4 1-15,-10 14-1 16,-5 4 0-16,-5 13 0 16,-10 8 0-16,-5 10 0 15,-5 8 1-15,-10 5 0 16,-9 13 1-16,-10 8 1 15,-6 23 0-15,-14 8 0 0,-10 9 0 16,-4 13 0-16,9 13 0 16,0 0 0-16,-5-8 1 15,5-1-1-15,5 1 1 16,5-9-1-16,9-5 0 16,6-9-1-16,9-12 0 15,6-9 0-15,9-18 0 16,10-18-1-16,5-3 0 15,5-19 0-15,10-16 1 16,10-19-2-16,5-16 1 0,9-14-6 16,6-22 0-16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41.284"/>
    </inkml:context>
    <inkml:brush xml:id="br0">
      <inkml:brushProperty name="width" value="0.1" units="cm"/>
      <inkml:brushProperty name="height" value="0.1" units="cm"/>
      <inkml:brushProperty name="fitToCurve" value="1"/>
    </inkml:brush>
  </inkml:definitions>
  <inkml:trace contextRef="#ctx0" brushRef="#br0">88 13 8 0,'-10'0'4'0,"6"-13"-1"16,4 13 5-16,4 4-6 15,1 5 1-15,5-5 2 16,0-4 0-16,10 5-6 15,4-5 1-15,6 0 3 16,-5-5 1-16,-1 10-1 16,6-1 0-16,-1 5-2 15,11 4 0-15,4 4 0 16,5 1 0-16,6 4-1 16,4-5 0-16,10-3 0 15,0 3 0-15,10-8 0 16,-10 0 1-16,-5 4 0 15,0-5 0-15,5 6 0 0,0-1 0 16,4 0 0-16,1-4 0 16,10-1 0-16,0 6 0 15,5-1 0-15,-11 0 0 16,-14 4 0-16,0 1 1 16,1 4-1-16,-1 4 1 15,5-4-1-15,0-5 0 16,-1 5-1-16,6-9 1 15,10 1 0-15,-5-6 0 0,-10 1-1 16,-5-5 1-16,-5 5-1 16,5-4 1-16,0 3-1 15,0 1 1-15,5 0-1 16,-5 0 1-16,5-1-1 16,5 1 1-16,0 4-1 15,0-4 1-15,-15 0-1 16,-5 0 1-16,-4-1-1 15,-1 5 1-15,0-4-1 16,0 4 0-16,1-4 0 31,-6 0 0-31,0-5 0 0,1 1 0 16,-6-1 0-16,-4 0 1 16,-6-4-1-16,-9 5 0 15,-1-5 0-15,-4 0 1 0,0 0-1 16,-10 4 1-16,0-4-1 15,-5 0 0-15,-5 0 0 16,-5 0 0-16,-10-4 0 16,-4-1 0-16,-11 1 0 15,-4-5 0-15,-5 1-1 16,-6-1 1-16,16 0 0 16,-15 0 0-16,-6 0 0 15,-9 1 0-15,0 3 0 16,0 1 0-16,-5 0-1 15,-5-1 1-15,0 5 0 16,1 0 0-16,4-4-1 16,0-5 1-16,0 0 0 15,-5-4 0-15,0 0 0 16,0 4 0-16,0 1 0 16,-5-6 0-16,0 1 0 15,0-9 1-15,6 5-1 16,4-5 0-16,-5-4 0 0,-5-1 0 15,-10 5 0-15,5 1 1 16,1 3-1-16,-6 1 0 16,0-1 0-16,11 5 0 15,4 0 0-15,-5-5 0 16,0 1 0-16,-5-5 0 16,10 4 0-16,5-4 1 15,0 1-1-15,0-1 0 16,-5 4-1-16,6 1 1 0,8 3 0 15,6 6 0-15,10-1 0 16,-5 0 0-16,4 0 0 16,-4 1 0-16,5 3 0 15,-1 5 0-15,1 0 0 16,0-4 0-16,9 4 0 16,1-9 0-16,9 9-1 15,0 0 1-15,11 0-1 16,9 9 1-16,5 0-1 15,5-1 1-15,9 6-1 16,11-1 1-16,0-5 0 16,9 10 0-16,6-1-1 15,-6-3 1-15,10-1 0 16,6 0 0-16,14 4 0 16,5-8 0-16,9 4 0 15,11 0 0-15,5 5 0 16,-1-5 0-16,-4-4 0 15,5 0 0-15,4-5 0 0,1 5 0 16,14-5 0-16,0 1 0 16,-4 3-1-16,-6 1 1 15,-4 0 0-15,4 4 1 16,-4 0-1-16,4 0 0 16,6 5 0-16,-1-1 0 15,-14-4 0-15,-1 1 0 16,1 3 0-16,-1-8 0 15,1 8 0-15,5-8 1 0,4-5-1 16,-14 5 0-16,-6 0 0 16,-14 0 0-16,-9-9 0 15,-6 4 0-15,-5-4 0 16,-5 0 1-16,-4 0-1 16,-6 0 1-16,-4 0-1 15,-6 4 0-15,1-8 1 16,-5 4 0-16,-5 4-1 15,-1-4 0-15,-4 0 0 16,0 5 1-16,-10-5-1 16,10 4 1-16,-10 1-1 15,0 3 0-15,0 6 0 16,0 3 1-16,0 5-1 16,0 4 0-16,0 5 0 15,0 4 0-15,5-4 0 16,0 8 0-16,-5 9 0 15,0 5 0-15,0-1 0 0,0 10 1 16,-5 3-2-16,0-8 1 16,-5 4 0-16,5 5 1 15,0 0-1-15,0 4 0 16,5-9 0-16,-5-4 0 16,0 0 0-16,0 0 0 15,5-4 0-15,-4-1 0 16,-1 1 0-16,-5-14 0 15,5-4 0-15,-5-9 0 0,0 5 0 16,-5 0 0-16,1 4 0 16,-1-5 1-16,-10 1-1 15,-4 0 1-15,-11-1-1 16,-9 1 0-16,0 0 0 16,-6 8 0-16,-4-4 0 15,-5 5 1-15,-5-5-1 16,5-5 0-16,0-3 0 15,5 3 0-15,5-4 0 16,0-8 1-16,4-5-1 16,1 0 0-16,-5 0 0 15,5-8 0-15,-1-1-1 16,1 5 0-16,5-5-1 16,0 1 0-16,4-1-3 15,6 0 0-15,4-4-7 16,15-8 1-16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3:43.125"/>
    </inkml:context>
    <inkml:brush xml:id="br0">
      <inkml:brushProperty name="width" value="0.1" units="cm"/>
      <inkml:brushProperty name="height" value="0.1" units="cm"/>
      <inkml:brushProperty name="fitToCurve" value="1"/>
    </inkml:brush>
  </inkml:definitions>
  <inkml:trace contextRef="#ctx0" brushRef="#br0">27 3767 9 0,'-15'-5'4'0,"5"-8"-2"16,10 13 5-16,0-9-7 15,0-4 1-15,0-9 2 16,5-4 1-16,0-9-4 16,0 4 0-16,0-4 2 15,-5-4 0-15,0-1 0 16,0-8 0-16,0 4-1 15,5-8 0-15,-1-5 0 16,6-13 0-16,5 4 0 16,5-8 0-16,0-9 0 15,4-5 0-15,1-8 0 16,-1 4 0-16,1-9-1 16,0 9 0-16,-1-9 0 15,16-13 0-15,-6 5 0 16,1-5 0-16,4 0 0 15,1 5 0-15,-1 8 0 16,0 5 0-16,-4 4 0 0,-6 8 0 16,-4 10-1-16,-5-5 1 15,-1 9-1-15,1 0 1 16,5-4-1-16,-1-1 1 16,6-4-1-16,5 9 0 15,-6 5 0-15,1-6 0 16,-6-3 0-16,1 13 1 15,-5-1 0-15,-1 10 0 0,1-5-1 16,5-9 1-16,-6 5 0 16,6 4 0-16,-5 0-3 15,-1 4 1-15,1 1-2 16,-5 4 1-16,-5 8-2 16,0 5 0-16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7:36.973"/>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7E6C378D-6A8D-450F-8C94-D372CDBB0D38}" emma:medium="tactile" emma:mode="ink">
          <msink:context xmlns:msink="http://schemas.microsoft.com/ink/2010/main" type="inkDrawing" rotatedBoundingBox="30372,15796 30481,18965 29959,18983 29849,15814" semanticType="verticalRange" shapeName="Other">
            <msink:sourceLink direction="with" ref="{BA70EBBD-2FB1-4319-B2A4-8C560831C102}"/>
            <msink:destinationLink direction="with" ref="{04166471-8729-4078-B754-AE271CFC7EEB}"/>
          </msink:context>
        </emma:interpretation>
      </emma:emma>
    </inkml:annotationXML>
    <inkml:trace contextRef="#ctx0" brushRef="#br0">3871 1962 15 0,'-22'24'7'0,"17"-24"-3"16,5 4 11-16,5 4-14 16,-5-4 0-16,13 8 1 15,-4 4 0-15,4 0-2 16,5 0 0-16,5 4 2 16,-1 3 0-16,0 9 0 15,-4 0 0-15,9 15 0 16,-5 1 0-16,5 16 0 15,4 3 1-15,1 1-1 16,3 15 0-16,5 0 0 16,1 12 0-16,-10 5-1 15,-4 7 1-15,-5 8-2 16,-4 8 1-16,-9 0-1 16,-9 4 1-1,-9-4 0-15,-5 0 0 16,1 0-1-16,-9 4 1 15,-1-4-1-15,-3-8 1 16,-1 12-1-16,-4-4 0 16,-1-8 0-16,1 0 0 0,0-15 0 15,0-9 0-15,-1-16 0 16,5-7 1-16,5-17-3 16,0-7 1-16,4-12-6 15,-4-4 0-15,8-16-3 16,1-16 0-16</inkml:trace>
  </inkml:traceGroup>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0:43.481"/>
    </inkml:context>
    <inkml:brush xml:id="br0">
      <inkml:brushProperty name="width" value="0.07" units="cm"/>
      <inkml:brushProperty name="height" value="0.07" units="cm"/>
      <inkml:brushProperty name="fitToCurve" value="1"/>
    </inkml:brush>
  </inkml:definitions>
  <inkml:trace contextRef="#ctx0" brushRef="#br0">3662 2110 21 0,'-61'-10'10'0,"4"5"-6"16,41 5 12-16,-9 5-14 15,-11-10 1-15,-11 10 1 0,-4-10 1 16,-6-11-6-16,-5 1 0 15,-15-9 4-15,-16-1 0 16,-15-25-2-16,-11-6 0 16,6 2-1-16,-10-22 1 15,-27-9-1-15,1-11 0 16,-6-3 0-16,6-16 0 16,-16-1 0-16,-5-4 0 15,-6-5 0-15,7 0 0 16,-1-5-1-16,-20-12 1 15,9 12-3-15,6 5 1 0,21 15-6 16,-1 14 1-16,1 12-2 16,-1 3 1-16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0:43.482"/>
    </inkml:context>
    <inkml:brush xml:id="br0">
      <inkml:brushProperty name="width" value="0.07" units="cm"/>
      <inkml:brushProperty name="height" value="0.07" units="cm"/>
      <inkml:brushProperty name="fitToCurve" value="1"/>
    </inkml:brush>
  </inkml:definitions>
  <inkml:trace contextRef="#ctx0" brushRef="#br0">2183-1467 28 0,'-82'-35'14'0,"-47"-40"-13"0,93 50 15 0,-10-5-16 16,-16 0 1-16,-10 4 1 15,-5 11 1-15,0-4-3 16,-1 4 0-16,-20 5 1 16,-4 5 1-16,-12 5 0 15,-10 10 0-15,6 15-1 16,-6 14 1-16,-9 12-1 16,-5 23 1-16,-2 17-1 15,-4 19 1-15,16 1 0 16,-1 9 0-16,-1 5-1 15,7 20 0-15,15 1-1 16,15 9 1-16,11 5-1 16,15-5 0-16,16 11 0 0,9 14 0 15,11-9 0-15,11 9 0 16,20 6-1-16,20 4 1 16,17-10-1-16,9-5 1 15,21 1-1-15,0 4 1 16,10-9-1-16,21-6 1 15,10 10 0-15,16-19 0 16,14-1-1-16,2-10 1 0,19-10-1 16,27-5 1-16,-6-9 1 15,9-21 0-15,3-14 0 16,19-12 0-16,-11-18 0 16,6-12 1-16,15-14-1 15,1-14 1-15,-5-16-1 0,-6-16 0 16,15-4 0-16,-15-19 0 15,-15-16-1-15,0-1 1 16,-6-18-1-16,6-12 1 16,-31-14 0-16,-6-5 0 15,-10-11 0-15,-5-9 0 16,-15-15 0-16,-6 0 0 16,-14-15 0-16,-11-1 1 15,-27-14-1-15,-14-1 0 16,-16-14 0-16,-14 9 0 0,-18-9-1 15,-18-10 1-15,-12 5 0 16,-16-6 0-16,-14 11 0 16,-21-6 0-16,-5 5 0 15,20 51 0-15,-35-35 0 16,-17-1 0-16,-10 16-1 16,-14 5 1-16,5 5-1 15,-2 25 1-15,-9 10-1 16,-10 14 0-16,-9 17 0 15,3 18 0-15,11 16-1 16,-6 10 1-16,12 5-3 16,-7 10 1-16,16 5-3 15,10 5 0-15,17 5-6 16,14 10 1-16,6 5-4 16,5-5 0-16</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0:43.483"/>
    </inkml:context>
    <inkml:brush xml:id="br0">
      <inkml:brushProperty name="width" value="0.07" units="cm"/>
      <inkml:brushProperty name="height" value="0.07" units="cm"/>
      <inkml:brushProperty name="fitToCurve" value="1"/>
    </inkml:brush>
  </inkml:definitions>
  <inkml:trace contextRef="#ctx0" brushRef="#br0">700 267 21 0,'-15'31'10'0,"30"9"-7"0,-4-30 10 0,5 5-12 15,3 1 1-15,13-6 0 16,14-2 1-16,10 8-4 16,12-1 1-16,-11 0 2 15,4 0 0-15,6 0-1 16,16 5 0-16,9 6-1 16,11-7 1-16,6 0 0 15,-1-4 0-15,0 0 0 16,10-10 0-16,6-5 0 15,0-5 0-15,20-5 0 16,-16-5 0-16,-4-4-1 16,5-5 1-16,5-2-1 15,6-9 1-15,-7-5-1 0,-4-5 1 16,-11-5-1-16,-9 5 0 16,-11-5 1-16,-10 0 0 15,-7 10-1-15,-18 4 1 16,-17 2 0-16,-5 14 0 15,-15-10 0-15,-11 20 0 16,-9-1 0-16,-6 6 0 16,-11 10 0-16,1 1 0 15,-6 4-1-15,1 10 0 0,0 0 0 16,-1 0 0-16,5-1 0 16,-4 6 0-16,0 11-1 15,-1 4 1-15,1 9 0 16,-1-3 0-16,1 9 0 15,0 10 1-15,-6 0-1 16,0 10 0-16,1 4 1 16,-6 2 0-16,0-1-1 15,-4 0 1-15,-12 15 0 16,1-5 0-16,-6 0 0 16,-9 0 0-16,-6-9 0 15,-10-2 0-15,-1 2-1 16,2-2 1-16,-6-4-1 15,-27 0 1-15,-9-5 0 16,0 5 0-16,-11-10-1 16,11 1 1-16,-12-17 0 0,-3-8 0 15,-11-11 0-15,5-10 0 16,0-20 0-16,15-5 0 16,6-20-1-16,-5-11 1 15,0-14-1-15,5-19 1 16,4-7-2-16,6-14 0 15,5-4 1-15,11-11 0 16,14-5 0-16,6 0 0 16,0-1 0-16,0 1 0 15,0 16 0 1,-4-2 1-16,8 6-2 16,7 4 0-16,4 17-3 15,6 3 0-15,4 1-7 16,7-4 1-16,3 4-3 15,7 5 1-15</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0:43.484"/>
    </inkml:context>
    <inkml:brush xml:id="br0">
      <inkml:brushProperty name="width" value="0.07" units="cm"/>
      <inkml:brushProperty name="height" value="0.07" units="cm"/>
      <inkml:brushProperty name="fitToCurve" value="1"/>
    </inkml:brush>
  </inkml:definitions>
  <inkml:trace contextRef="#ctx0" brushRef="#br0">2010 2574 6 0,'-11'-35'3'0,"-4"-1"5"0,9 26-3 0,2 5-4 16,-7 0 0-16,0 0 3 16,-4 1 1-16,-1-1-5 15,-5 5 0-15,-5 0 3 16,0 0 0-16,-1 0 0 15,2 0 0-15,-12 5-1 16,6-1 1-16,-1 6-1 16,7 5 0-16,-1 11 1 15,-6 4 0-15,1 5-1 16,-1-5 0-16,0 10 0 16,-4 15 0-16,0 11-1 15,-6 3 1-15,-5 17-1 16,0 3 0-16,0 21-1 15,5 11 1-15,0 14 0 0,1 0 0 0,-1 10-1 16,-11-5 1-16,7 5-1 16,3 5 1-16,3 6-1 15,2-6 1-15,8 5-1 16,3 10 0-16,1-10 0 16,5 5 0-16,6-4 0 15,-2-5 0-15,7-11 0 16,-1 0 0-16,7-10 0 15,4-5 1-15,0-24-2 0,4-2 1 16,2-4-3-16,5-14 1 16,14-22-8-16,1-24 1 15,16-4-1-15,-5-31 0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0:43.485"/>
    </inkml:context>
    <inkml:brush xml:id="br0">
      <inkml:brushProperty name="width" value="0.07" units="cm"/>
      <inkml:brushProperty name="height" value="0.07" units="cm"/>
      <inkml:brushProperty name="fitToCurve" value="1"/>
    </inkml:brush>
  </inkml:definitions>
  <inkml:trace contextRef="#ctx0" brushRef="#br0">3874 1962 15 0,'-25'30'7'0,"19"-30"-3"16,6 5 11-16,6 6-14 16,-6-6 0-16,15 10 1 15,-5 5 0-15,5 0-2 16,6 0 0-16,5 6 2 16,-1 3 0-16,0 11 0 15,-4 1 0-15,9 18 0 16,-5 2 0-16,6 20 0 15,5 3 1-15,0 2-1 16,4 19 0-16,6 0 0 16,0 15 0-16,-10 7-1 15,-5 8 1-15,-6 10-2 16,-5 11 1-16,-9-1-1 16,-11 6 1-1,-11-6 0-15,-5 1 0 16,1-1-1-16,-10 6 1 15,-1-6-1-15,-4-9 1 16,0 14-1-16,-6-4 0 16,0-11 0-16,0 1 0 0,1-20 0 15,0-11 0-15,-2-20 0 16,6-9 1-16,6-22-3 16,0-8 1-16,5-16-6 15,-5-4 0-15,9-21-3 16,1-20 0-16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0:43.486"/>
    </inkml:context>
    <inkml:brush xml:id="br0">
      <inkml:brushProperty name="width" value="0.07" units="cm"/>
      <inkml:brushProperty name="height" value="0.07" units="cm"/>
      <inkml:brushProperty name="fitToCurve" value="1"/>
    </inkml:brush>
  </inkml:definitions>
  <inkml:trace contextRef="#ctx0" brushRef="#br0">137 190 17 0,'0'-24'8'0,"10"-7"-3"15,-4 16 8-15,-1 0-12 16,5 0 0-16,0 0 1 15,-4 5 0-15,5 5-3 16,-7 5 1-16,7 20 1 16,-1 15 0-16,0 1-1 15,5 13 1-15,6 1-1 16,0 6 0-16,10-7 0 0,-6-4 0 16,7-9-1-1,-1-1 1-15,-1-15 0 16,1-6 0-16,-6-4 0 15,2-10 1-15,-2-14-1 0,6-11 1 16,0-5-1-16,-1-6 1 16,2 1-1-16,-1-4 1 15,0-1-1-15,0-1 1 16,-1 1-1-16,-4 1 1 16,0 3-1-16,-5 16 0 15,-6 10 0-15,-5 20 1 16,0 21-1-16,-10 3 1 0,0 11-1 15,0 11 1-15,11-2-1 16,5-9 1-16,9-9-1 0,1-6 0 16,9-10 0-16,7-10 0 15,4-5 0-15,1-5 0 16,0-5 0-16,-7-5 1 16,-3-5-1-16,-1-5 0 15,-5-6 0-15,4 1 1 16,-3 5-1-16,-1 5 1 15,-6 15 0-15,1 15 0 16,-10 20 0-16,3 16 0 0,-8 13 0 16,5 7 0-16,5 0-1 15,9-12 1-15,6-9-1 16,11-19 0-16,9-16 0 16,11-15 0-16,6-20 0 15,-6-11 0-15,0-9 0 16,-1-6 1-16,12-13-1 15,-1-1 0-15,0 0 0 16,-10 15 0-16,-6 4 0 16,-9 11 0-16,-6 15 0 15,-10 20 1-15,-5 15-1 16,-10 16 1-16,-6 14-1 16,1 4 1-16,5 2-1 15,-1 4 0-15,11-15 0 16,0-10 0-16,10-5 0 15,0-20 0-15,0-15 0 16,5-15 0-16,11-10 0 0,5 0 0 16,0 1 0-16,0-12 0 15,0 11 0-15,-6 5 0 16,-4 9 0-16,-6 11 0 16,1 10 0-16,-6 1 0 15,-5 14 0-15,-5 15 1 16,-6 16-1-16,1-12 0 15,0 1 0-15,4-5 0 16,1-9 0-16,1-1 0 16,-1-6-1-16,-6-9 1 15,11-5 0-15,1 0 0 0,3-5 0 16,-3 0 0-16,3 5 0 16,-8-5 0-16,3 20 0 15,-18 15 1-15,-13 21-1 16,-8-2 1-16,-2 17-1 15,-5 8 0-15,7-3 0 16,4-1 1-16,0-5-1 16,4-4 0-16,2-12-1 15,-1-8 1-15,11-1 0 16,-6-16 0-16,5-4 0 16,0-5 0-16,6-9-1 15,0-11 1-15,4-11 0 16,6 1 1-16,5 0-2 15,1 0 1-15,-12 10 0 16,1 10 0-16,-16 15 0 16,-10 21 0-16,-15 18 0 15,-10 7 0-15,-2 8 0 0,2 7 1 16,-1-6-1-16,6-15 0 16,4-14 0-16,5-7 1 15,2-9-1-15,18-15 0 16,7-9-1-16,5-6 1 15,4-10-1-15,17-16 1 16,4-4 0-16,0-5 0 16,-4-4 0-16,9 4 0 15,-20 14 0-15,-5 16 0 16,-15 26 0-16,-17 24 1 0,-9 19-1 16,-12 17 1-16,-13 4-1 15,3 10 1-15,7-20-1 16,9-10 0-16,5-5 0 15,6-9 0-15,16-17-1 16,14-14 0-16,11-20-3 16,10-10 0-16,5-20-6 15,12-4 1-15</inkml:trace>
  <inkml:trace contextRef="#ctx0" brushRef="#br0" timeOffset="1">685 654 15 0,'-11'-10'7'0,"11"10"-5"0,0 0 8 16,0 5-10-16,-5 6 1 16,0 6 0-16,-1 10 0 15,2 13-1 1,-2-14 0-16,6 2 1 16,0-5 0-16,10-1 0 15,6-5 0-15,-1-6-1 16,6-11 1-16,5 0-1 15,0-6 0-15,10-16 0 16,0-12 0-16,-1-10 0 16,2-5 0-16,4-7 0 15,6 1 1-15,-1-1 0 16,-6 1 0-16,-3 11 0 16,-5 16 0-16,-7 11 0 15,-10 17 0-15,1 17-1 0,-6 11 1 0,-10 22-1 16,0 6 1-16,0 3-1 15,5-9 1-15,5-4-1 16,5-2 0-16,6-12 0 16,0-10 1-16,4-10-1 15,2-7 1-15,3-17-1 16,11-4 1-16,6-12-1 16,10 2 1-16,0-19 0 15,-1 6 0-15,1 0-1 16,-1 0 0-16,1 1 0 15,-16 10 1-15,1 12-1 16,-12 16 1-16,1 11-1 0,-21 11 1 16,1 21-1-16,-17 19 1 15,1-1 0-15,-5 21 0 16,5 2 0-16,5-12 0 16,15 0-1-16,6-22 1 15,15-11-1-15,0-24 1 16,11-15-1-16,9-26 1 15,11-18-1-15,15-7 0 0,-4-11-1 16,5-3 1-16,3-7 0 16,-9 0 1-16,-4 11-1 15,-6 0 0-15,-15 18 0 16,-12 9 1-16,-3 23-1 16,-11 22 1-16,-6 23-1 15,-9 25 1-15,-7 14-1 16,-4 14 0-16,0 3 0 15,0-2 0-15,11-5 0 16,5-6 0-16,-7-15-1 16,7-18 1-16,10-5 0 15,5-27 0-15,10-24-1 16,5-10 1-16,11-6 0 16,4-16 0-16,6-7 0 15,4-3 0-15,2-1 0 16,-1 4 0-16,-16 2 0 15,-14 16 1-15,-7 15-1 16,-3 25 1-16,-22 32-1 0,-20 20 1 16,-22 53 0-16,-3 3 0 15,-1 18-1-15,-1-21 1 16,12-19-1-16,10-14 0 16,9-25-1-16,12-15 1 15,14-11-1-15,10-23 1 16,22-33-1-16,-10-11 1 15,9-4-1-15,1-19 1 16,-1-10-1-16,11 12 1 16,-6 11-1-16,-14 9 0 0,4 18-2 15,-15 27 0-15,-6 17-6 16,-9 23 1-16</inkml:trace>
  <inkml:trace contextRef="#ctx0" brushRef="#br0" timeOffset="2">-876 178 19 0,'-16'-21'9'0,"1"-2"-5"0,15 12 10 0,0-1-13 15,0 7 0-15,0 5 0 16,0 0 0-16,0 0-1 16,10 0 0-16,5 5 2 31,2 7 0-31,3-1-1 15,6 1 1-15,5-1-1 16,5 5 1-16,5 7-2 16,5 15 1-16,0 1-1 15,6 10 1-15,5-3-1 16,-6-4 0 0,11 14 0-1,-10-6 1-15,-6 1-1 16,-5-19 1-16,-5 2 0 15,0-13 0-15,-5-3 0 0,0-2 0 16,-5-11-1-16,-1-10 0 16,2-6 0-16,-7-1 0 15,-5-4 0-15,0-7 1 16,-4-4-1-16,-1 0 0 16,-4-6 0-16,-2-12 1 15,2-6-1-15,-6 3 0 0,0-7 0 16,11-7 0-16,-7-4 0 15,1-6 0-15,-5 11 0 16,0 0 0-16,0 6 0 16,-5 10 0-16,1 6-2 15,-7 6 1-15,1 6-2 16,-1 10 0-16,1 1-3 16,0 5 0-16,-1 5-3 15,6 6 1-15</inkml:trace>
  <inkml:trace contextRef="#ctx0" brushRef="#br0" timeOffset="3">-876 178 19 0,'-16'-21'9'0,"1"-2"-5"0,15 12 10 0,0-1-13 15,0 7 0-15,0 5 0 16,0 0 0-16,0 0-1 16,10 0 0-16,5 5 2 31,2 7 0-31,3-1-1 15,6 1 1-15,5-1-1 16,5 5 1-16,5 7-2 16,5 15 1-16,0 1-1 15,6 10 1-15,5-3-1 16,-6-4 0 0,11 14 0-1,-10-6 1-15,-6 1-1 16,-5-19 1-16,-5 2 0 15,0-13 0-15,-5-3 0 0,0-2 0 16,-5-11-1-16,-1-10 0 16,2-6 0-16,-7-1 0 15,-5-4 0-15,0-7 1 16,-4-4-1-16,-1 0 0 16,-4-6 0-16,-2-12 1 15,2-6-1-15,-6 3 0 0,0-7 0 16,11-7 0-16,-7-4 0 15,1-6 0-15,-5 11 0 16,0 0 0-16,0 6 0 16,-5 10 0-16,1 6-2 15,-7 6 1-15,1 6-2 16,-1 10 0-16,1 1-3 16,0 5 0-16,-1 5-3 15,6 6 1-15</inkml:trace>
  <inkml:trace contextRef="#ctx0" brushRef="#br0" timeOffset="4">673 1361 11 0,'-10'0'5'0,"-19"32"1"16,23-25 6-16,1 3-10 15,-1 13 1-15,-6-2 1 16,-4-3 1-16,-1-2-6 15,-6 6 0-15,0 5 3 16,1 1 1-16,-1 0-1 16,0 0 0-16,1-1 0 0,-1 6 0 15,0 0 0-15,-1-5 0 16,8 5 0-16,-1-6 0 16,0 1-1-16,5-5 1 15,6-2-2-15,6-4 1 16,6 0-1-16,6-7 1 15,5-3-1-15,0-2 1 16,5-10-1-16,7-2 0 16,0-3 0-16,4-1 0 0,2 0 0 15,-2-6 0-15,8-6 0 16,4-4 1-16,1 0-1 31,-7-1 0-31,2-6 0 0,-8 2 0 0,2 4 0 31,-8 0 1-31,-4 7-1 16,0-2 0-16,-5 1 0 0,-8 6 1 0,-10-2-1 16,-6 8 0-16,2-6 0 15,-8 10 0-15,1-11 0 16,-1 1 0-16,1-1 0 16,-7 1 0-16,2-7 0 15,-1 12 0-15,-6 11 0 16,-6 6 0-16,7-1 0 15,-1 12 0-15,0-1 0 16,1-5 0-16,5 1-1 16,-1-7 1-16,7 1-4 15,-1-1 0-15,1 0-5 16,6 7 0-16</inkml:trace>
  <inkml:trace contextRef="#ctx0" brushRef="#br0" timeOffset="5">2482 1978 13 0,'-46'-20'6'0,"4"-50"1"16,38 55 3-16,-2-5-9 15,-4-5 1-15,5-1 0 16,-1 2 1-16,2 9-4 16,-2-5 0-16,1 10 2 15,5 5 0-15,0 10-1 16,0 0 1-16,0 5-1 16,-6 5 1-16,2 0-1 15,-7 4 0-15,1 1 0 16,-5 6 1-16,-1-1-1 15,1 5 1-15,-1-10-1 0,-10 1 1 16,6-13-1 0,-12-3 1-16,13-10-1 0,-2-8 0 15,5-8 0-15,1-4 1 16,10-5-1-16,5-6 1 16,10-3-1-16,10-11 0 15,-4 4 0-15,-1 1 0 16,6 6-1-16,5-1 1 15,11 9 0-15,-2 16 0 0,1 0 0 16,-5 10 0-16,0 10 0 16,-5 15 1-16,-11 0-1 15,-5 11 1-15,-4 9-1 16,-12-6 1-16,1-4-1 16,-5 1 0-16,0-6-3 15,-1-5 1-15,1-5-5 16,5 0 1-16</inkml:trace>
  <inkml:trace contextRef="#ctx0" brushRef="#br0" timeOffset="6">2288 1681 10 0,'-29'22'5'0,"12"-16"-5"0,11-6 6 0,1 0-5 16,-1 0 0-16,1 0 0 15,-1 5 1-15,1-5-2 16,-7 6 1-16,6-6 2 15,1 0 0-15,-1 0-1 16,0 0 1-16,0 0 0 16,0-6 1-16,1 6-2 15,-7-5 0-15,2 5-1 16,-2 0 0-16,1 5 0 16,-1 6 0-16,1 1-1 15,-1 4 1-15,1 0 0 16,0 7 0-16,0-6-1 15,-1 4 1-15,6 7-1 16,1 5 0-16,5 1 0 16,-6-1 1-16,6-1-2 15,0 1 1-15,6 1 0 0,-6-12 0 16,5 0 0-16,7 0 0 16,-1 6-1-16,1-12 1 15,4-5 0-15,1 1 0 16,6-7 0-16,-5-10 0 15,4-2 0-15,7-3 0 16,-1-6 0-16,0-7 1 16,7 7-1-16,-2-12 0 15,7 0 0-15,0-5 1 0,6 1-1 16,-7-2 0-16,1 6 0 16,-6-5 0-16,0 0 0 15,-6 0 0-15,-5-1 0 16,-5 1 0-16,-1 1 0 15,-6 4 0-15,-6 5 0 16,-5 2 1-16,-5 4-1 16,0 1 0-16,-7 5 1 15,1-1 0-15,-7 7-1 16,1 5 0-16,1 0 0 16,-7 0 0-16,0 5 0 15,0 0 0-15,6 2 0 16,0-7 0-16,0 0 0 15,0 0 0 1,0-7-1 0,0 7 1-16,0 0-1 15,-1 0 1-15,1 7-1 16,1 4 1-16,4-1 0 16,-5 6 0-16,6 2-1 0,-1-1 0 15,1 4-2-15,0 2 0 16,0-2-4-16,5 13 0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0:43.493"/>
    </inkml:context>
    <inkml:brush xml:id="br0">
      <inkml:brushProperty name="width" value="0.07" units="cm"/>
      <inkml:brushProperty name="height" value="0.07" units="cm"/>
      <inkml:brushProperty name="fitToCurve" value="1"/>
    </inkml:brush>
  </inkml:definitions>
  <inkml:trace contextRef="#ctx0" brushRef="#br0">92 843 9 0,'-31'34'4'0,"16"-29"5"0,15-5 4 0,0 0-13 16,0 0 0-16,0-5 2 31,0-4 0-31,0-1-2 16,0 0 0-16,-6 5 1 0,2 0 0 15,-2 0 1-15,-3 5 0 16,-2 0-1-16,6 0 0 15,0 0 0-15,5 0 1 16,5-10-1-16,11-5 0 16,-7-1 0-16,1-4 0 15,-4 5-1-15,-6 0 1 16,0 5-1-16,-6 1 1 16,2-6-1-16,-2 10 0 0,1-10-1 15,1 5 1-15,4 5 0 16,0-5 0-16,0 0 0 0,4 5 0 15,7 0 0 1,-1 10 0-16,5-5-1 0,1 10 1 16,4-5 0-16,1 0 1 15,5 0 0-15,4 5 0 16,1 10 0-16,5 9 1 16,11 6-1-16,0 6 1 15,-1-1-1-15,6 4 1 16,-6 16-1-16,-5-9 0 15,6-2-1-15,3 6 1 16,2 4-1-16,0 1 1 0,5 10-1 16,-11-10 0-16,0 14 0 15,-4-3 1-15,-7-7-1 16,1 1 0-16,1-15 0 16,-12-6 1-16,11-3-1 15,-5-11 1-15,-5-5-1 16,-6-11 1-16,-3 1 0 15,-2-5 0-15,0-5-1 16,-15-5 1-16,10 0 0 16,-4-10 0-16,4-5-1 15,1 1 1-15,4-1-1 16,-5 0 1-16,11-5-1 16,4 5 0-16,-4 0-1 15,0-11 1-15,-6 1 0 16,1 1 0-16,9-1 0 15,1-5 0-15,10-10 0 16,11 1 1-16,-1-12 0 0,0 6 0 16,6-4-1-16,-1-6 1 15,11-9 0-15,5-2 0 16,6-8-1-16,-2-6 0 16,-9 0 0-16,5-10 1 15,0 5-1-15,5-4 1 16,-5 4-1-16,0 5 0 15,0-14 0-15,-1 24 0 16,1 5 0-16,1 5 0 16,-6 5 0-16,-6 11 0 0,-10 9 0 15,-4 4 1-15,-11 6-1 16,-6 10 0-16,2 1-1 16,-7 4 0-16,-10 5-2 15,0 5 1-15,1 0-4 16,-6 0 1-16,6 0-6 15,4 5 1-15</inkml:trace>
  <inkml:trace contextRef="#ctx0" brushRef="#br0" timeOffset="1">577 493 8 0,'-6'0'4'0,"12"30"2"15,-6-30-3-15,5 0-3 16,-5 5 1-16,0 5 0 15,0 5 1-15,0-4-2 16,0 4 1-16,0-10 0 16,5 5 1-16,0-1-1 15,5 1 1-15,1 0-1 16,-7 0 0-16,2 0-1 16,-1-5 0-16,0 5 0 15,6 0 0-15,-1-5 0 16,1-5 0-16,-1-5 0 15,-1 10 0-15,2-10-1 16,-6 5 1-16,-5 5-2 0,0-5 0 16,-5 0 0-16,0 5 1 15,-5 0-1 1,5 0 1-16,-5 0 0 16,-1-5 0-16,-5 0 0 15,1 0 1-15,-1 0 0 16,-9 0 0-16,4 0 0 15,-9-5 0-15,-1 5 0 16,-1 0 0-16,-3 0 1 16,4 0 0-16,5-5 2 15,0 5 0-15,5 0 1 16,6-5 0-16,4 0 0 16,1-5 0-16,5 0-1 15,0-5 1-15,0-5-3 0,5 10 0 0,0-4-2 16,0-1 1-16,0 15 0 15,5-10 1-15,0 0-1 16,0 4 0-16,5 6 1 16,1 0 0-16,-7 0 0 15,2 11 1 1,-1-6-1-16,1 10 1 16,-2-2-1-16,2 3 1 15,4-1-1-15,-5-5 0 16,5 5-1-16,-4 0 1 15,5 5-1-15,-2 5 1 16,7-1-1-16,-1 1 0 0,6 0 0 16,4 1 1-16,6-1-1 15,-4-5 0-15,-8-1 0 16,2 1 1-16,0 0-1 0,-6-5 1 16,1 10-1-16,5 0 0 15,0-1 0-15,4 1 1 0,0 1-1 16,12-1 0-16,-1 0 0 15,0 5 0-15,0-1 0 16,1 1 0-16,-7 0 0 16,1 6 1-16,-6-2-1 15,2 1 1-15,-7-5-1 16,6 0 1-16,-1-5-1 16,-4-6 0-16,4 1 0 15,-4 0 0-15,0-4 0 16,-5-1 0-16,-1-5 0 15,0-5 1-15,-5 5-1 16,-4 0 1-16,5 0-1 16,-7-5 0-16,2 4 0 15,-1-4 0-15,5 0 0 16,-10-5 0-16,5 5 0 16,-5-5 0-16,10 5 0 15,-10-5 0-15,10 0 0 16,-10 0 1-16,11-5-2 0,-1 0 1 15,0 5 0-15,1-5 1 16,4 0-1-16,1-4 0 16,-1-11 0-16,-5 5 0 15,1-5 0-15,-1-6 0 16,5-4-1-16,1-14 1 16,5 4-1-16,9 0 1 15,22-29 0 1,0 3 0-16,-1 2 0 15,-4-1 1-15,-1 5-1 16,0-5 0-16,6 10 0 16,5 6 1-16,4-2-1 15,1-8 0-15,-10 4 0 16,-1 0 0-16,1 6 0 16,-1-2 0-16,-4-8 0 15,-1 4 0-15,5-6 0 16,1 12 0-16,0 9 0 15,-2-5 0-15,-2 1 0 16,-2 4 0-16,0-1 0 16,-4 7 0-16,-7 9 0 15,-3-5 1-15,-7 10-1 16,0 5 0-16,6 0 0 16,-10 5 0-16,-6 5-1 15,1 0 0-15,-5-1-2 0,4 6 0 16,1 0-4-16,-7 0 0 15,-3 6-3-15,4-1 1 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0:43.495"/>
    </inkml:context>
    <inkml:brush xml:id="br0">
      <inkml:brushProperty name="width" value="0.07" units="cm"/>
      <inkml:brushProperty name="height" value="0.07" units="cm"/>
      <inkml:brushProperty name="fitToCurve" value="1"/>
    </inkml:brush>
  </inkml:definitions>
  <inkml:trace contextRef="#ctx0" brushRef="#br0">2835 2156 26 0,'5'-35'13'0,"36"-75"-15"15,-20 75 22-15,4-15-19 16,11-15 0-16,16-11 3 0,15-14 0 15,6-9-5-15,-7-7 1 16,12-19 3 0,9 0 0-16,10-5-1 15,7 9 0-15,3-9-1 16,12 10 0-16,-21 10-1 16,0-6 1-16,-10 16-2 15,-11 11 0-15,0 8-4 16,-20 20 0-16,-17 17-5 15,-13 14 1-15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1:09.550"/>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33236199-09A7-441F-8D14-09DCB91D826E}" emma:medium="tactile" emma:mode="ink">
          <msink:context xmlns:msink="http://schemas.microsoft.com/ink/2010/main" type="inkDrawing" rotatedBoundingBox="26091,8834 32563,11681 32108,12715 25636,9868" semanticType="enclosure" shapeName="Other"/>
        </emma:interpretation>
      </emma:emma>
    </inkml:annotationXML>
    <inkml:trace contextRef="#ctx0" brushRef="#br0">692 536 20 0,'-19'8'10'0,"-1"-8"-5"0,15 0 11 15,5 0-16-15,0 5 1 16,5 4 0-16,10-1 0 15,9 5-1-15,11 5 1 16,-6-5 1-16,6 5 1 16,4 8 0-16,10 0 0 15,6 5-1-15,4 8 1 16,10-4-1-16,0 9 0 0,10-5-2 16,4 14 1-16,1-9-1 15,5 4 1-15,9-4-1 16,11-5 0-16,9 5 0 15,5 9 1-15,-5-5 0 16,1 0 0-16,9 4-1 16,0 5 0-16,15 5 0 15,0-1 1-15,-6 0-1 16,6 1 0-16,0 3 0 16,5 1 0-16,0 0 0 15,-15 8 0-15,0 1 0 16,0-1 1-16,10 0-1 15,0 1 1-15,-1-5-1 16,-8 0 1-16,3 4-1 16,6-3 1-16,-10-6-1 15,5 1 1-15,-15 4-1 16,-9 0 1-16,4-4-1 16,-10-5 0-16,11 5 0 15,-6-9 0-15,-5-9 0 0,-4-13 0 16,-11 0 0-16,-4-9 1 15,-20-4-1-15,0 0 1 16,-10-13-1-16,-10-5 0 16,-9-13 0-16,-6-8 1 15,-9-9-1-15,-10-1 0 16,-10-8 0-16,-15-9 1 16,-5-8-1-16,-5-1 0 15,-14-8 0-15,-15-5 1 16,-11-8-1-16,-4 4 1 0,-5-5-1 15,-9 1 1-15,-16 8-1 16,5-4 0-16,6-13 0 16,-11 4 1-16,0-8-1 15,-4-1 1-15,-6-4 0 16,-4 9 0-16,5-5 0 16,9 9 1-16,-10 14-1 15,1 3 1-15,4-3-1 16,-4 3 0-16,-10 5-1 15,9 9 1-15,11-9-1 16,-1 5 0-16,5-1 0 16,-9-8 0-16,-1 8 0 15,-4 10 1-15,-1 3-1 16,1-4 1-16,9 9-1 16,-4-8 1-16,-11 3-1 15,6 1 0-15,-6-5 0 16,1-9 0-16,0 10 0 15,9-1 0-15,6 4 0 0,-11 10 0 16,1-1 0-16,-6 5 1 16,1-5-1-16,-1 5 0 15,6 0 0-15,9-1 0 16,1 5 0-16,-1 5 0 16,-9-5 0-16,4 0 0 15,1 5 0-15,4-1 0 16,0 1 0-16,11-1 0 0,4 1 0 15,-5-1 0-15,10 5-1 16,-5-9 1-16,5 9 0 16,6-5 0-16,-1 5-1 15,0 0 1-15,0 0-1 16,0-5 1-16,5 5 0 16,0 0 0-16,14 0 0 15,6 4 0-15,0 5 0 16,4-5 0-16,1 9 0 15,4 4 0-15,6 5-1 16,4 4 1-16,0 5-1 16,16 4 0-16,4 0-1 15,10 4 1-15,4 9 0 16,6 0 1-16,5 0-1 16,0 9 1-16,4 4 0 15,11 0 0-15,9 9 0 16,10-4 0-16,10 8 0 15,10 0 0-15,10 5 0 0,0-5 0 16,-5 1 0-16,-6-10 0 16,6 1-1-16,5 4 1 15,5-9 0-15,-1-4 0 16,1-9 0-16,0 0 0 16,-1-5-1-16,-9 5 1 15,-5-8-1-15,-5-1 0 16,0 0-3-16,0 5 1 15,0-5-9-15,0-4 0 16</inkml:trace>
  </inkml:traceGroup>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1:10.991"/>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54128678-B0B9-42AC-9D1E-493D3502D42B}" emma:medium="tactile" emma:mode="ink">
          <msink:context xmlns:msink="http://schemas.microsoft.com/ink/2010/main" type="inkDrawing" rotatedBoundingBox="25997,9037 32250,12042 31912,12744 25659,9739" semanticType="verticalRange" shapeName="Other">
            <msink:sourceLink direction="with" ref="{7424E2BF-E5C6-4923-8023-604601CF440D}"/>
            <msink:destinationLink direction="with" ref="{8213092F-41A2-4222-AC00-43D4BA99A1C3}"/>
          </msink:context>
        </emma:interpretation>
      </emma:emma>
    </inkml:annotationXML>
    <inkml:trace contextRef="#ctx0" brushRef="#br0">150 441 21 0,'-64'-22'10'0,"5"-39"-6"0,49 35 7 15,0-5-11-15,5-8 1 16,5 3 0-16,0 1 0 0,10-4-1 15,9 4 0-15,11 0 1 16,0 0 0-16,4 4 0 16,5 9 0-16,6 18-1 15,9 17 1-15,0 18-1 16,5 13 1-16,0 4-1 16,6 4 1-16,3-8-1 15,1-4 1-15,5-5-1 16,-15-14 1-16,1-7-1 15,-1-10 0-15,0-8 0 16,5-5 0-16,-5-9 0 16,0-8 0-16,0-5 0 15,-9 5 1-15,-6 9 0 16,0 3 0-16,-9 19 1 16,-11 12 0-16,-4 18-1 15,-5 27 1-15,-5 8 0 16,4 4 0-16,1 1-2 15,5-10 1-15,5-12-1 0,-1-14 1 16,1-8-1-16,4-14 0 16,1-8-1-16,0-13 1 15,-1-5 0-15,1-8 0 16,-1-1 0-16,6 5 1 16,-1 4-1-16,1 14 1 15,4 3-1-15,0 14 1 16,-4 4 0-16,4 5 0 0,-4-5-1 15,-1 1 1-15,-4-1-2 16,4-4 1-16,6-9 0 16,-1-4 0-16,1 0 0 15,4-1 0-15,0-3 0 16,-4-5 0-16,-1 0 0 16,1 0 1-16,4 4-1 15,0 0 0-15,10 5 0 16,-9 9 0-16,-1 8 0 15,0 9 0-15,1 0 0 16,-6 0 0-16,1 4 0 16,4-12 0-16,0-5 0 15,6-9 0-15,4-13 0 16,-10-9 0-16,-4-8-1 16,-1-5 1-16,-5-5 0 15,-4 19 1-15,0-1-1 16,-6 13 0-16,-4 9 0 15,0 18 1-15,-1 8-1 0,-4-8 1 16,10 13-1-16,4-5 1 16,1 1-1-16,4-10 0 15,6 1 0-15,-1-5 0 16,1-4 0-16,4-9 0 16,5 0 0-16,0 1 0 15,6 12 0-15,-1 0 1 16,-10 0 0-16,1 18 0 15,4 13 0-15,-10 9 1 0,6 17-1 16,9 5 1-16,5-10-1 16,10-12 1-16,10-13-2 15,4-23 1-15,1-12-1 16,-10-5 1-16,10-9-2 16,-5-4 1-16,4 0 0 15,1 0 0-15,-10 9 0 16,0 0 1-16,5 13-1 15,0 13 1-15,-5 9 0 16,-1 4 0-16,-9 13 0 16,-9 0 1-16,9-4-1 15,-5-4 1-15,0-1-2 16,-5-3 1-16,10-6-1 16,-10 1 0-16,-4 4 0 15,-1-8 0-15,0-1 0 16,-9 9 0-16,14 5 0 15,-15-5 0-15,-4-8-1 0,-1-5 0 16,-4-14-1-16,-6-3 1 16,-4-9-3-16,-5-5 0 0,0-8-5 15,-15-9 1-15,5-18-4 16,-15-4 0-16</inkml:trace>
  </inkml:traceGroup>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8:26.289"/>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3A67F4B4-70C7-4A70-B739-430C0FB9E1EE}" emma:medium="tactile" emma:mode="ink">
          <msink:context xmlns:msink="http://schemas.microsoft.com/ink/2010/main" type="writingRegion" rotatedBoundingBox="26018,11239 30941,12680 30431,14421 25508,12980">
            <msink:destinationLink direction="with" ref="{BED5DF84-0A86-41CF-899F-CE6A8664DB75}"/>
          </msink:context>
        </emma:interpretation>
      </emma:emma>
    </inkml:annotationXML>
    <inkml:traceGroup>
      <inkml:annotationXML>
        <emma:emma xmlns:emma="http://www.w3.org/2003/04/emma" version="1.0">
          <emma:interpretation id="{9AC53010-48A3-4802-BF24-A88CCECF8F9A}" emma:medium="tactile" emma:mode="ink">
            <msink:context xmlns:msink="http://schemas.microsoft.com/ink/2010/main" type="paragraph" rotatedBoundingBox="26018,11239 30941,12680 30431,14421 25508,12980" alignmentLevel="1"/>
          </emma:interpretation>
        </emma:emma>
      </inkml:annotationXML>
      <inkml:traceGroup>
        <inkml:annotationXML>
          <emma:emma xmlns:emma="http://www.w3.org/2003/04/emma" version="1.0">
            <emma:interpretation id="{76E3A2D4-0923-4969-80E6-0CC8F7F5B23A}" emma:medium="tactile" emma:mode="ink">
              <msink:context xmlns:msink="http://schemas.microsoft.com/ink/2010/main" type="line" rotatedBoundingBox="26018,11239 30941,12680 30489,14225 25565,12784"/>
            </emma:interpretation>
          </emma:emma>
        </inkml:annotationXML>
        <inkml:traceGroup>
          <inkml:annotationXML>
            <emma:emma xmlns:emma="http://www.w3.org/2003/04/emma" version="1.0">
              <emma:interpretation id="{C7EC4D91-7F3C-47F1-93CC-5397B8D3E6CE}" emma:medium="tactile" emma:mode="ink">
                <msink:context xmlns:msink="http://schemas.microsoft.com/ink/2010/main" type="inkWord" rotatedBoundingBox="26018,11239 30941,12680 30489,14225 25565,12784"/>
              </emma:interpretation>
              <emma:one-of disjunction-type="recognition" id="oneOf0">
                <emma:interpretation id="interp0" emma:lang="en-US" emma:confidence="0">
                  <emma:literal>moving</emma:literal>
                </emma:interpretation>
                <emma:interpretation id="interp1" emma:lang="en-US" emma:confidence="0">
                  <emma:literal>tom</emma:literal>
                </emma:interpretation>
                <emma:interpretation id="interp2" emma:lang="en-US" emma:confidence="0">
                  <emma:literal>tome</emma:literal>
                </emma:interpretation>
                <emma:interpretation id="interp3" emma:lang="en-US" emma:confidence="0">
                  <emma:literal>Yom</emma:literal>
                </emma:interpretation>
                <emma:interpretation id="interp4" emma:lang="en-US" emma:confidence="0">
                  <emma:literal>toms</emma:literal>
                </emma:interpretation>
              </emma:one-of>
            </emma:emma>
          </inkml:annotationXML>
          <inkml:trace contextRef="#ctx0" brushRef="#br0">-2 103 17 0,'0'-19'8'0,"9"-5"-3"15,-4 12 8-15,-1 0-12 16,5 0 0-16,0 0 1 15,-4 4 0-15,4 4-3 16,-5 4 1-16,5 16 1 16,0 12 0-16,0 0-1 15,4 11 1-15,5 1-1 16,0 4 0-16,9-5 0 0,-5-3 0 16,5-8-1-1,0 0 1-15,-1-12 0 16,1-5 0-16,-5-3 0 15,1-8 1-15,-1-11-1 0,5-9 1 16,0-4-1-16,-1-4 1 16,1 0-1-16,0-3 1 15,0-1-1-15,0 0 1 16,-1 0-1-16,-3 1 1 16,-1 3-1-16,-4 12 0 15,-5 8 0-15,-4 16 1 16,0 16-1-16,-9 3 1 0,0 9-1 15,0 8 1-15,9-1-1 16,5-7 1-16,8-8-1 0,0-4 0 16,9-8 0-16,5-8 0 15,4-4 0-15,1-4 0 16,-1-4 0-16,-5-4 1 16,-3-4-1-16,-1-4 0 15,-4-4 0-15,4 0 1 16,-4 4-1-16,0 4 1 15,-5 12 0-15,0 12 0 16,-8 16 0-16,3 12 0 0,-8 11 0 16,5 5 0-16,4 0-1 15,8-9 1-15,6-7-1 16,8-16 0-16,9-12 0 16,9-12 0-16,5-16 0 15,-5-8 0-15,0-8 0 16,0-4 1-16,9-11-1 15,0-1 0-15,0 1 0 16,-9 11 0-16,-5 4 0 16,-8 8 0-16,-5 12 0 15,-9 16 1-15,-4 12-1 16,-9 12 1-16,-5 12-1 16,1 3 1-16,4 1-1 15,-1 4 0-15,10-13 0 16,0-7 0-16,9-4 0 15,-1-16 0-15,1-12 0 16,4-12 0-16,9-8 0 0,5 0 0 16,0 1 0-16,-1-9 0 15,1 8 0-15,-5 4 0 16,-4 8 0-16,-5 8 0 16,0 8 0-16,-4 0 0 15,-5 12 0-15,-4 12 1 16,-5 12-1-16,0-9 0 15,1 1 0-15,3-4 0 16,1-8 0-16,0 0 0 16,0-5-1-16,-5-7 1 15,9-4 0-15,1 0 0 0,3-4 0 16,-3 0 0-16,3 4 0 16,-8-4 0-16,4 16 0 15,-17 12 1-15,-10 16-1 16,-8-1 1-16,-1 13-1 15,-4 7 0-15,5-3 0 16,4-1 1-16,0-3-1 16,4-4 0-16,1-9-1 15,-1-7 1-15,10 0 0 16,-5-13 0-16,4-3 0 16,0-4 0-16,5-8-1 15,0-8 1-15,4-8 0 16,5 0 1-16,4 0-2 15,1 0 1-15,-10 8 0 16,0 8 0-16,-13 12 0 16,-9 16 0-16,-13 15 0 15,-9 5 0-15,-1 7 0 0,1 5 1 16,0-5-1-16,4-11 0 16,4-12 0-16,5-5 1 15,1-7-1-15,16-12 0 16,6-8-1-16,4-4 1 15,4-8-1-15,14-12 1 16,4-4 0-16,0-4 0 16,-4-3 0-16,8 3 0 15,-17 12 0-15,-4 12 0 16,-14 20 0-16,-14 20 1 0,-8 15-1 16,-10 13 1-16,-12 3-1 15,3 8 1-15,6-15-1 16,8-9 0-16,4-3 0 15,5-8 0-15,14-13-1 16,13-11 0-16,9-16-3 16,8-8 0-16,5-16-6 15,10-3 1-15</inkml:trace>
          <inkml:trace contextRef="#ctx0" brushRef="#br0" timeOffset="-2735.3752">473 471 15 0,'-9'-8'7'0,"9"8"-5"0,0 0 8 16,0 4-10-16,-5 5 1 16,1 4 0-16,-1 9 0 15,1 9-1 1,-1-10 0-16,5 1 1 16,0-4 0-16,9 0 0 15,5-5 0-15,-1-4-1 16,5-9 1-16,4 0-1 15,1-5 0-15,8-12 0 16,0-10 0-16,0-8 0 16,1-4 0-16,3-5 0 15,6 0 1-15,-1 0 0 16,-5 0 0-16,-3 9 0 16,-5 13 0-16,-5 9 0 15,-9 13 0-15,1 13-1 0,-5 9 1 0,-9 18-1 16,0 4 1-16,0 3-1 15,4-7 1-15,5-4-1 16,4-1 0-16,5-10 0 16,0-7 1-16,4-9-1 15,1-5 1-15,3-13-1 16,10-4 1-16,4-9-1 16,10 1 1-16,-1-14 0 15,0 4 0-15,0 0-1 16,0 0 0-16,0 1 0 15,-13 8 1-15,0 9-1 16,-10 13 1-16,1 9-1 0,-18 8 1 16,0 17-1-16,-14 15 1 15,1 0 0-15,-5 16 0 16,5 1 0-16,4-9 0 16,13 0-1-16,5-17 1 15,13-9-1-15,0-19 1 16,10-12-1-16,8-21 1 15,9-14-1-15,13-5 0 0,-4-9-1 16,5-3 1-16,3-5 0 16,-8 0 1-16,-4 9-1 15,-5-1 0-15,-13 15 0 16,-10 7 1-16,-3 19-1 16,-10 16 1-16,-4 19-1 15,-9 20 1-15,-5 11-1 16,-4 11 0-16,0 2 0 15,0-1 0-15,9-4 0 16,5-5 0-16,-6-12-1 16,6-14 1-16,8-4 0 15,5-22 0-15,9-18-1 16,4-9 1-16,9-4 0 16,4-13 0-16,5-5 0 15,4-3 0-15,1-1 0 16,-1 4 0-16,-13 1 0 15,-13 13 1-15,-5 12-1 16,-4 19 1-16,-18 26-1 0,-18 16 1 16,-18 42 0-16,-4 2 0 15,0 14-1-15,-1-16 1 16,10-15-1-16,9-12 0 16,8-19-1-16,10-12 1 15,13-9-1-15,8-18 1 16,19-26-1-16,-9-9 1 15,8-3-1-15,1-15 1 16,0-8-1-16,8 9 1 16,-4 9-1-16,-13 8 0 0,4 13-2 15,-13 22 0-15,-5 14-6 16,-8 17 1-16</inkml:trace>
          <inkml:trace contextRef="#ctx0" brushRef="#br0" timeOffset="-45833.8943">-880 94 19 0,'-14'-17'9'0,"1"-1"-5"0,13 9 10 0,0 0-13 15,0 5 0-15,0 4 0 16,0 0 0-16,0 0-1 16,9 0 0-16,4 4 2 31,1 5 0-31,4 0-1 15,4 0 1-15,5 0-1 16,4 4 1-16,5 5-2 16,4 12 1-16,0 1-1 15,5 8 1-15,4-3-1 16,-5-2 0 0,10 10 0-1,-9-4 1-15,-5 0-1 16,-4-15 1-16,-5 2 0 15,0-10 0-15,-4-3 0 0,0-1 0 16,-5-9-1-16,0-8 0 16,1-5 0-16,-5 0 0 15,-5-4 0-15,0-5 1 16,-4-4-1-16,0 1 0 16,-4-5 0-16,-1-10 1 15,1-4-1-15,-5 2 0 0,0-6 0 16,9-5 0-16,-5-3 0 15,0-5 0-15,-4 8 0 16,0 1 0-16,0 4 0 16,-4 9 0-16,0 4-2 15,-5 5 1-15,0 4-2 16,0 9 0-16,0 0-3 16,0 4 0-16,0 5-3 15,4 4 1-15</inkml:trace>
          <inkml:trace contextRef="#ctx0" brushRef="#br0" timeOffset="-45833.8943">-880 94 19 0,'-14'-17'9'0,"1"-1"-5"0,13 9 10 0,0 0-13 15,0 5 0-15,0 4 0 16,0 0 0-16,0 0-1 16,9 0 0-16,4 4 2 31,1 5 0-31,4 0-1 15,4 0 1-15,5 0-1 16,4 4 1-16,5 5-2 16,4 12 1-16,0 1-1 15,5 8 1-15,4-3-1 16,-5-2 0 0,10 10 0-1,-9-4 1-15,-5 0-1 16,-4-15 1-16,-5 2 0 15,0-10 0-15,-4-3 0 0,0-1 0 16,-5-9-1-16,0-8 0 16,1-5 0-16,-5 0 0 15,-5-4 0-15,0-5 1 16,-4-4-1-16,0 1 0 16,-4-5 0-16,-1-10 1 15,1-4-1-15,-5 2 0 0,0-6 0 16,9-5 0-16,-5-3 0 15,0-5 0-15,-4 8 0 16,0 1 0-16,0 4 0 16,-4 9 0-16,0 4-2 15,-5 5 1-15,0 4-2 16,0 9 0-16,0 0-3 16,0 4 0-16,0 5-3 15,4 4 1-15</inkml:trace>
        </inkml:traceGroup>
      </inkml:traceGroup>
      <inkml:traceGroup>
        <inkml:annotationXML>
          <emma:emma xmlns:emma="http://www.w3.org/2003/04/emma" version="1.0">
            <emma:interpretation id="{1490F309-C65A-4ABF-AAC3-5523DBA60D58}" emma:medium="tactile" emma:mode="ink">
              <msink:context xmlns:msink="http://schemas.microsoft.com/ink/2010/main" type="line" rotatedBoundingBox="26885,12917 28935,13053 28897,13628 26847,13492"/>
            </emma:interpretation>
          </emma:emma>
        </inkml:annotationXML>
        <inkml:traceGroup>
          <inkml:annotationXML>
            <emma:emma xmlns:emma="http://www.w3.org/2003/04/emma" version="1.0">
              <emma:interpretation id="{4F884962-137A-459D-BE08-1D9005E66AE3}" emma:medium="tactile" emma:mode="ink">
                <msink:context xmlns:msink="http://schemas.microsoft.com/ink/2010/main" type="inkWord" rotatedBoundingBox="26772,13260 27238,12884 27408,13095 26942,13471"/>
              </emma:interpretation>
              <emma:one-of disjunction-type="recognition" id="oneOf1">
                <emma:interpretation id="interp5" emma:lang="en-US" emma:confidence="1">
                  <emma:literal>0</emma:literal>
                </emma:interpretation>
                <emma:interpretation id="interp6" emma:lang="en-US" emma:confidence="0">
                  <emma:literal>o</emma:literal>
                </emma:interpretation>
                <emma:interpretation id="interp7" emma:lang="en-US" emma:confidence="0">
                  <emma:literal>•</emma:literal>
                </emma:interpretation>
                <emma:interpretation id="interp8" emma:lang="en-US" emma:confidence="0">
                  <emma:literal>O</emma:literal>
                </emma:interpretation>
                <emma:interpretation id="interp9" emma:lang="en-US" emma:confidence="0">
                  <emma:literal>a</emma:literal>
                </emma:interpretation>
              </emma:one-of>
            </emma:emma>
          </inkml:annotationXML>
          <inkml:trace contextRef="#ctx0" brushRef="#br0" timeOffset="8.80879E7">463 1031 11 0,'-9'0'5'0,"-16"26"1"16,20-21 6-16,0 3-10 15,0 10 1-15,-5-1 1 16,-4-3 1-16,-1-1-6 15,-5 4 0-15,0 5 3 16,1 0 1-16,-1 0-1 16,0 0 0-16,1 0 0 0,-1 4 0 15,0 0 0-15,0-4 0 16,6 4 0-16,-1-4 0 16,0 0-1-16,5-4 1 15,5-1-2-15,5-4 1 16,5 1-1-16,5-6 1 15,5-3-1-15,0-1 1 16,4-8-1-16,6-1 0 16,0-3 0-16,4-1 0 0,1 0 0 15,-1-4 0-15,6-5 0 16,4-4 1-16,1 1-1 31,-6-1 0-31,1-5 0 0,-6 1 0 0,1 4 0 31,-6 0 1-31,-4 5-1 16,0-1 0-16,-5 1 0 0,-6 4 1 0,-9-1-1 16,-5 6 0-16,1-5 0 15,-6 8 0-15,0-8 0 16,0 0 0-16,0 0 0 16,-5 0 0-16,1-5 0 15,-1 9 0-15,-5 9 0 16,-5 5 0-16,6-1 0 15,-1 9 0-15,0 0 0 16,1-4 0-16,4 0-1 16,0-5 1-16,5 1-4 15,0-1 0-15,0 0-5 16,6 5 0-16</inkml:trace>
        </inkml:traceGroup>
        <inkml:traceGroup>
          <inkml:annotationXML>
            <emma:emma xmlns:emma="http://www.w3.org/2003/04/emma" version="1.0">
              <emma:interpretation id="{130EF960-48F4-42C6-8799-3C77637B5938}" emma:medium="tactile" emma:mode="ink">
                <msink:context xmlns:msink="http://schemas.microsoft.com/ink/2010/main" type="inkWord" rotatedBoundingBox="28200,13323 28750,12923 28989,13251 28439,13651"/>
              </emma:interpretation>
              <emma:one-of disjunction-type="recognition" id="oneOf2">
                <emma:interpretation id="interp10" emma:lang="en-US" emma:confidence="0">
                  <emma:literal>&amp;</emma:literal>
                </emma:interpretation>
                <emma:interpretation id="interp11" emma:lang="en-US" emma:confidence="0">
                  <emma:literal>•</emma:literal>
                </emma:interpretation>
                <emma:interpretation id="interp12" emma:lang="en-US" emma:confidence="0">
                  <emma:literal>8</emma:literal>
                </emma:interpretation>
                <emma:interpretation id="interp13" emma:lang="en-US" emma:confidence="0">
                  <emma:literal>o</emma:literal>
                </emma:interpretation>
                <emma:interpretation id="interp14" emma:lang="en-US" emma:confidence="0">
                  <emma:literal>9</emma:literal>
                </emma:interpretation>
              </emma:one-of>
            </emma:emma>
          </inkml:annotationXML>
          <inkml:trace contextRef="#ctx0" brushRef="#br0" timeOffset="-51435">2031 1520 13 0,'-40'-16'6'0,"4"-39"1"16,32 43 3-16,-1-4-9 15,-4-4 1-15,5 0 0 16,-1 1 1-16,1 7-4 16,-1-4 0-16,1 8 2 15,4 4 0-15,0 8-1 16,0 0 1-16,0 4-1 16,-5 4 1-16,1 0-1 15,-5 3 0-15,0 1 0 16,-4 4 1-16,-1 0-1 15,1 4 1-15,-1-8-1 0,-8 0 1 16,4-9-1 0,-9-3 1-16,10-8-1 0,-1-7 0 15,4-5 0-15,1-4 1 16,9-4-1-16,4-4 1 16,8-3-1-16,10-9 0 15,-4 4 0-15,-1 0 0 16,5 5-1-16,4-1 1 15,10 8 0-15,-1 12 0 0,0 0 0 16,-4 8 0-16,0 8 0 16,-5 12 1-16,-9 0-1 15,-4 8 1-15,-4 8-1 16,-10-5 1-16,1-3-1 16,-5 0 0-16,0-4-3 15,0-4 1-15,0-4-5 16,5 0 1-16</inkml:trace>
          <inkml:trace contextRef="#ctx0" brushRef="#br0" timeOffset="8.80903E7">1863 1285 10 0,'-25'17'5'0,"10"-12"-5"0,10-5 6 0,0 0-5 16,0 0 0-16,1 0 0 15,-1 4 1-15,0-4-2 16,-5 5 1-16,5-5 2 15,0 0 0-15,0 0-1 16,0 0 1-16,0 0 0 16,0-5 1-16,0 5-2 15,-5-4 0-15,1 4-1 16,-1 0 0-16,0 4 0 16,0 5 0-16,0 0-1 15,0 4 1-15,0 0 0 16,1 5 0-16,-1-5-1 15,0 4 1-15,5 5-1 16,0 4 0-16,5 1 0 16,-5-1 1-16,5 0-2 15,0 0 1-15,5 1 0 0,-5-10 0 16,5 1 0-16,5-1 0 16,0 5-1-16,0-9 1 15,4-4 0-15,1 0 0 16,5-5 0-16,-5-8 0 15,4-1 0-15,6-3 0 16,0-5 0-16,-1-5 1 16,6 5-1-16,-1-9 0 15,6 0 0-15,-1-4 1 0,6 0-1 16,-6-1 0-16,1 5 0 16,-6-4 0-16,1 0 0 15,-6 0 0-15,-4-1 0 16,-5 1 0-16,0 0 0 15,-5 4 0-15,-6 4 0 16,-4 1 1-16,-4 4-1 16,-1 0 0-16,-5 4 1 15,0 0 0-15,-5 5-1 16,0 4 0-16,1 0 0 16,-6 0 0-16,0 4 0 15,0 0 0-15,6 1 0 16,-1-5 0-16,0 0 0 15,0 0 0 1,1-5-1 0,-1 5 1-16,0 0-1 15,0 0 1-15,0 5-1 16,1 4 1-16,4-1 0 16,-5 5 0-16,5 1-1 0,0-1 0 15,0 4-2-15,1 1 0 16,-1-1-4-16,5 10 0 15</inkml:trace>
        </inkml:traceGroup>
      </inkml:traceGroup>
    </inkml:traceGroup>
  </inkml:traceGroup>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1:12.226"/>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1646245D-5F49-4A02-987C-A7FA0CDFA78F}" emma:medium="tactile" emma:mode="ink">
          <msink:context xmlns:msink="http://schemas.microsoft.com/ink/2010/main" type="inkDrawing" rotatedBoundingBox="26322,8459 30538,5146 32709,7909 28493,11222" semanticType="strikethrough" shapeName="Other">
            <msink:sourceLink direction="with" ref="{472FBE93-7909-4584-ADB3-462CC60C74D6}"/>
          </msink:context>
        </emma:interpretation>
      </emma:emma>
    </inkml:annotationXML>
    <inkml:trace contextRef="#ctx0" brushRef="#br0">-10 4139 10 0,'0'-22'5'0,"0"0"9"16,0 22-2-16,5-13-11 16,0-5 1-16,5 1 0 15,5-1 1-15,4-8-3 16,6 0 0-16,0 0 2 16,9-9 1-16,-4-5-1 15,-1 5 1-15,-4-13 0 16,4-9 0-16,6 4-1 15,-1-17 1-15,6-8 0 16,4-10 0-16,5-8-1 16,1 4 0-16,4-13-1 15,-10-5 1-15,6-8-1 16,4 0 1-16,10-9-2 0,10-14 1 16,0 10 0-16,-1-5 0 15,6-4-1-15,0 4 0 16,-5 5 0-16,-5-5 1 15,-10 9-1-15,-5 18 1 16,-4-1-1-16,-6 10 0 16,5 12 0-16,-4 0 0 15,-1 5 0-15,-5 4 0 0,-4 9 0 16,-1 9 1-16,-4 0-1 16,-6 8 0-16,1 5 0 15,5-5 0-15,-1 1 0 16,1 8 0-16,-1-4 0 15,1 0 0-15,4-5-1 16,1 5 1-16,-6 9 0 16,-4-1 1-16,0-4-1 15,-6 9 0-15,1-4 0 16,0 13 0-16,0-1 0 31,4 5 0-31,-4 5-1 0,-5 4 1 0,-1 8 0 16,1 5 0-16,0 14 1 15,-5 3 0-15,5 1-1 16,-1-1 1-16,11 9-1 16,10 5 1-16,9 4 0 15,5-4 0-15,10 4 0 0,5 0 0 16,0 4 0-16,10 9 0 16,-5 9 0-16,-5 5 0 15,5 12 0-15,15 1 0 16,10 3-1-16,4 6 0 15,11-6 0 1,-1 1 0-16,-10 4 0 0,6-4 0 16,4-9 0-16,-4 0 1 15,-6 0-1-15,-4 5 0 16,9-1 0-16,-4-4 1 16,-1-4-1-16,-9 0 0 0,15-9-1 15,-6 0 1-15,-4 4 0 16,-1-8 0-16,-14-1-2 15,-5-8 1-15,-5 0-3 16,-10-18 0-16,-19-4-4 16,4-5 0-16,-19 1-5 15,-11 8 1-15</inkml:trace>
  </inkml:traceGroup>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1:23.097"/>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472FBE93-7909-4584-ADB3-462CC60C74D6}" emma:medium="tactile" emma:mode="ink">
          <msink:context xmlns:msink="http://schemas.microsoft.com/ink/2010/main" type="writingRegion" rotatedBoundingBox="28530,6213 32797,6750 32345,10337 28079,9800">
            <msink:destinationLink direction="with" ref="{1646245D-5F49-4A02-987C-A7FA0CDFA78F}"/>
            <msink:destinationLink direction="with" ref="{A1F0B510-00B1-4C56-AAC5-253EA085DF83}"/>
          </msink:context>
        </emma:interpretation>
      </emma:emma>
    </inkml:annotationXML>
    <inkml:traceGroup>
      <inkml:annotationXML>
        <emma:emma xmlns:emma="http://www.w3.org/2003/04/emma" version="1.0">
          <emma:interpretation id="{6D5B67A0-8C42-46D2-8985-C4569A143F2F}" emma:medium="tactile" emma:mode="ink">
            <msink:context xmlns:msink="http://schemas.microsoft.com/ink/2010/main" type="paragraph" rotatedBoundingBox="28530,6213 32797,6750 32345,10337 28079,9800" alignmentLevel="1"/>
          </emma:interpretation>
        </emma:emma>
      </inkml:annotationXML>
      <inkml:traceGroup>
        <inkml:annotationXML>
          <emma:emma xmlns:emma="http://www.w3.org/2003/04/emma" version="1.0">
            <emma:interpretation id="{E950C0EA-5B8A-4917-9799-22E5E369CDEE}" emma:medium="tactile" emma:mode="ink">
              <msink:context xmlns:msink="http://schemas.microsoft.com/ink/2010/main" type="line" rotatedBoundingBox="28530,6213 32797,6750 32345,10337 28079,9800"/>
            </emma:interpretation>
          </emma:emma>
        </inkml:annotationXML>
        <inkml:traceGroup>
          <inkml:annotationXML>
            <emma:emma xmlns:emma="http://www.w3.org/2003/04/emma" version="1.0">
              <emma:interpretation id="{EF435824-63E0-495B-A9F7-73BB008CEB4D}" emma:medium="tactile" emma:mode="ink">
                <msink:context xmlns:msink="http://schemas.microsoft.com/ink/2010/main" type="inkWord" rotatedBoundingBox="28530,6213 32797,6750 32345,10337 28079,9800">
                  <msink:destinationLink direction="with" ref="{8213092F-41A2-4222-AC00-43D4BA99A1C3}"/>
                </msink:context>
              </emma:interpretation>
              <emma:one-of disjunction-type="recognition" id="oneOf0">
                <emma:interpretation id="interp0" emma:lang="en-US" emma:confidence="0">
                  <emma:literal>recalibration</emma:literal>
                </emma:interpretation>
                <emma:interpretation id="interp1" emma:lang="en-US" emma:confidence="0">
                  <emma:literal>northern</emma:literal>
                </emma:interpretation>
                <emma:interpretation id="interp2" emma:lang="en-US" emma:confidence="0">
                  <emma:literal>redrawn</emma:literal>
                </emma:interpretation>
                <emma:interpretation id="interp3" emma:lang="en-US" emma:confidence="0">
                  <emma:literal>nephron</emma:literal>
                </emma:interpretation>
                <emma:interpretation id="interp4" emma:lang="en-US" emma:confidence="0">
                  <emma:literal>mamm</emma:literal>
                </emma:interpretation>
              </emma:one-of>
            </emma:emma>
          </inkml:annotationXML>
          <inkml:trace contextRef="#ctx0" brushRef="#br0">5311-3538 8 0,'-25'4'4'0,"30"-34"-1"0,-5 16 4 0,5 1-6 16,0-9 0-16,0 5 1 16,0-5 1-16,0 0-3 15,-5-9 1-15,5 5 1 16,0-4 1-16,4-1-1 15,1 5 1-15,5 4-1 16,-5 13 0-16,5 9-1 16,0 13 1-16,-1 18-1 15,1 17 0-15,-5 4-1 16,0-3 1-16,0-6-1 16,-5-12 0-16,4-13 0 15,-4-14 0-15,5-13 0 16,-10-17 0-16,5-9 0 15,0-9 1-15,5-13-1 16,0-13 1-16,5 4-1 0,-1-17 1 16,6 4-1-16,-5 1 1 15,0 8-1-15,-1 8 1 16,-4 18-1-16,0 18 0 16,0 26-1-16,-10 31 1 15,0 21-1-15,0 27 1 16,0 13 0-16,-5 4 0 15,5 5 0-15,-5-18 0 16,5-21 0-16,0-18 1 16,10-23 0-16,0-12 1 15,0-9 0-15,4-17 0 0,1-18-1 16,5-14 1-16,0-21 0 16,-6-26 0-16,11-13-2 15,-10-10 1-15,-5-3-1 16,-5-1 0-16,-5 18 0 15,5 17 1-15,-10 18-2 16,0 27 1-16,-5 25 0 16,-5 36 0-16,5 25-1 15,-5 36 1-15,10 26 0 16,-4 5 0-16,4 4-1 16,5-18 1-16,0-8 0 15,0-27 0-15,5-13 0 16,0-26 1-16,4-9-1 15,1-22 1-15,5-17-1 16,0-13 0-16,9-27 0 16,6-13 1-16,0-22-1 15,-1-21 0-15,6-10 0 0,-1-12 1 16,-4-1-1-16,-6 5 0 16,-4 9 0-16,5 13 0 15,-11 34 0-15,-4 41 0 16,-5 43-1-16,0 43 1 15,-5 54-1-15,0 52 1 16,0 30-1-16,0 31 1 16,5-4 0-16,0-31 0 15,5-39 0-15,-5-31 0 0,5-26 1 16,-5-26 0-16,-1-27-1 16,-4-26 1-16,5-22-1 15,5-26 1-15,5-22-1 16,5-22 1-16,-10-22-1 15,4-9 1-15,1-4-1 16,5-17 0-16,0 8 0 16,-6 5 0-16,-9 26 0 15,0 17 0-15,-10 35 0 16,-5 31 0-16,-4 36-1 16,-11 34 1-16,0 44-1 15,11 39 1-15,-6 44-1 16,5 27 1-16,5 21 0 15,0 0 0-15,5-4 0 16,5-35 1-16,5-26-1 16,0-44 0-16,5-35 0 15,5-36 1-15,0-21-1 16,9-30 1-16,1-27-1 16,5-31 0-16,-1-30 0 0,-4-27 1 15,-1-22-1-15,1-30 1 16,-5-9-1-16,-6-8 0 15,1-1 0-15,-5 13 1 16,-10 1-1-16,0 26 1 16,-5 8-1-16,5 14 1 15,0 34-1-15,0 23 1 16,-5 26-1-16,0 48 0 0,0 65-1 16,5 80 0-16,5 83 0 15,0 74 0-15,5 44 0 16,5 8 0-16,-10-38 0 15,5-58 1-15,-5-65 0 16,4-49 1-16,-4-52 0 16,5-39 0-16,0-44 0 15,0-40 0-15,0-43 0 16,0-53 1-16,4-35-1 16,1-44 1-16,10-26-1 15,-5-27 0-15,9 1-1 16,-4-1 0-16,-1 14-1 15,1 31 0-15,-5 25 0 16,-1 40 0-16,-4 36 0 16,-5 42 1-16,-15 45 0 15,-5 35 0-15,-4 39 0 16,9 40 0-16,0 30 0 0,5 22 1 16,5 18-1-16,14 17 0 15,-9 13 0-15,5 9 0 16,0 18 0-16,-5-9 0 15,-1-9 0-15,1-35 0 16,0-40-1-16,0-21 1 16,5-44 0-16,0-44 0 15,4-39 0-15,-4-44 1 16,0-53-1-16,0-43 1 0,-1-49-1 16,1-12 1-16,5-27-1 15,4 0 1-15,1-9-1 16,0 18 1-16,-6 21-1 15,-4 32 0-15,-10 38-1 16,-5 40 1-16,-15 44-1 16,1 66 1-16,-16 87-2 15,0 110 1-15,11 118-1 16,-1 96 0-16,5 79 1 16,5-9 0-16,6-47 1 15,4-98 1-15,0-91 0 16,4-70 0-16,6-57 1 15,5-48 0-15,0-53 0 16,5-53 1-16,-1-52-1 16,6-35 1-16,4-48-1 15,1-39 0-15,0-32-1 16,4-21 0-16,-4 9-1 16,-1 13 0-16,1 21-2 0,-1 36 0 15,-9 30 0-15,-10 36 0 16,0 43 0-16,0 48 0 15,-6 31 0-15,6 44 1 16,0 39 0-16,5 44 1 16,-10 44-1-16,10 9 1 15,-1 34 0-15,11 10 0 16,0 3 0-16,-1-21 1 0,6-13-1 16,-5-31 0-16,-6-35 0 15,-4-22 0-15,5-44 0 16,-1-43 0-16,1-36 0 15,-5-47 1-15,10-62-1 16,-6-40 1-16,6-52 0 16,0-22 0-16,-1-4-1 15,1 9 1-15,-5 12-1 16,-6 32 1-16,-9 30-1 16,-5 43 1-16,-15 45-1 15,1 52 0-15,-6 66-1 16,-5 83 1-16,1 92-1 15,4 87 0-15,10 58 0 16,-5 30 0-16,10-35 1 16,5-61 0-16,-4-66 0 15,-1-66 1-15,5-47-1 16,0-49 1-16,-5-40 0 16,0-43 1-16,5-53 0 0,0-56 1 15,0-62-1-15,5-44 0 16,0-43 0-16,9-23 0 15,-4 1-1-15,10-14 0 16,-5 23-2-16,9 34 0 16,-4 35 0-16,0 53 0 15,-1 53-1-15,-4 52 1 16,0 83-1-16,5 84 0 0,-1 96 0 16,21 91 0-16,-1 62 1 15,-4 18 0-15,-6-18 0 16,-4-35 1-16,9-52 0 15,-14-49 0-15,-5-48 1 16,-5-39 0-16,9-40 0 16,-4-43 0-16,0-44 1 15,5-44 1-15,-1-62-1 16,6-56 0-16,0-48 0 16,-6-45 0-16,6-21 0 15,-10-13 0-15,0 8-2 16,-6 18 0-16,-4 35-1 15,10 31 1-15,-5 44-1 16,-5 34 0-16,-5 49-1 16,-5 48 1-16,5 61-1 15,0 74 0-15,10 62 0 16,-5 66 1-16,10 39 0 16,-6 22 0-16,6-22 0 0,0-39 1 15,0-62 0-15,0-44 0 16,-1-47 0-16,-4-45 0 15,-5-34 1-15,10-40 0 16,-5-57 0-16,-5-39 1 16,0-49-1-16,0-34 1 15,-1-27 0-15,6-17 0 16,0 13-1-16,-5 22 0 16,10 30-1-16,-5 31 0 0,0 31-1 15,-5 39 1-15,-1 35-2 16,-4 36 0-16,5 51 0 15,0 54 0-15,5 47 0 16,-5 23 0-16,0-1 1 16,5-21 0-1,14-45 1 1,1-34 0-16,-5-44 1 16,4-35 0-16,1-40-1 15,0-26 1-15,-1-39 0 16,11-26 0-16,-11-10-1 15,1 14 0-15,-5 26 0 16,0 40 0-16,-6 39-1 16,11 52 0-16,-10 40 0 0,-5 35 0 15,-1 13 0-15,-4-4 0 16,-5-4 1-16,0-19 0 16,0-8 1-16,0-26 0 15,0-13 0 1,10-44 0-16,0-22 1 15,15-31-2-15,-6-26 0 16,1-31 0-16,0-4 1 16,14-8-2-16,1 34 1 0,-6 22-1 15,11 44 1-15,-1 31-1 16,1 34 1-16,-6 27-1 16,1 13 1-16,-6 5 0 15,-9-1 0-15,4-8 0 16,-9-9 0-16,0-9 0 15,0-13 0-15,5-9-1 16,-6-17 1-16,1-13-4 16,5-14 1-16,14-8-8 15,11-9 0-15</inkml:trace>
        </inkml:traceGroup>
      </inkml:traceGroup>
    </inkml:traceGroup>
  </inkml:traceGroup>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1:59.889"/>
    </inkml:context>
    <inkml:brush xml:id="br0">
      <inkml:brushProperty name="width" value="0.07" units="cm"/>
      <inkml:brushProperty name="height" value="0.07" units="cm"/>
      <inkml:brushProperty name="color" value="#FFF200"/>
      <inkml:brushProperty name="fitToCurve" value="1"/>
    </inkml:brush>
    <inkml:brush xml:id="br1">
      <inkml:brushProperty name="width" value="0.1" units="cm"/>
      <inkml:brushProperty name="height" value="0.1" units="cm"/>
      <inkml:brushProperty name="color" value="#ED1C24"/>
      <inkml:brushProperty name="fitToCurve" value="1"/>
    </inkml:brush>
    <inkml:brush xml:id="br2">
      <inkml:brushProperty name="width" value="0.1" units="cm"/>
      <inkml:brushProperty name="height" value="0.1" units="cm"/>
      <inkml:brushProperty name="fitToCurve" value="1"/>
    </inkml:brush>
  </inkml:definitions>
  <inkml:traceGroup>
    <inkml:annotationXML>
      <emma:emma xmlns:emma="http://www.w3.org/2003/04/emma" version="1.0">
        <emma:interpretation id="{7424E2BF-E5C6-4923-8023-604601CF440D}" emma:medium="tactile" emma:mode="ink">
          <msink:context xmlns:msink="http://schemas.microsoft.com/ink/2010/main" type="writingRegion" rotatedBoundingBox="24799,10632 25701,15202 23411,15655 22508,11084">
            <msink:destinationLink direction="with" ref="{54128678-B0B9-42AC-9D1E-493D3502D42B}"/>
          </msink:context>
        </emma:interpretation>
      </emma:emma>
    </inkml:annotationXML>
    <inkml:traceGroup>
      <inkml:annotationXML>
        <emma:emma xmlns:emma="http://www.w3.org/2003/04/emma" version="1.0">
          <emma:interpretation id="{C943BFC7-0067-4FB7-9135-04DAA989BD2C}" emma:medium="tactile" emma:mode="ink">
            <msink:context xmlns:msink="http://schemas.microsoft.com/ink/2010/main" type="paragraph" rotatedBoundingBox="24799,10632 25701,15202 23411,15655 22508,11084" alignmentLevel="1"/>
          </emma:interpretation>
        </emma:emma>
      </inkml:annotationXML>
      <inkml:traceGroup>
        <inkml:annotationXML>
          <emma:emma xmlns:emma="http://www.w3.org/2003/04/emma" version="1.0">
            <emma:interpretation id="{2C9E8F5C-F0FD-440E-9114-8409CFEE7B7B}" emma:medium="tactile" emma:mode="ink">
              <msink:context xmlns:msink="http://schemas.microsoft.com/ink/2010/main" type="line" rotatedBoundingBox="24799,10632 25701,15202 23411,15655 22508,11084"/>
            </emma:interpretation>
          </emma:emma>
        </inkml:annotationXML>
        <inkml:traceGroup>
          <inkml:annotationXML>
            <emma:emma xmlns:emma="http://www.w3.org/2003/04/emma" version="1.0">
              <emma:interpretation id="{D06BA60B-011B-411A-A762-CF3943E4B898}" emma:medium="tactile" emma:mode="ink">
                <msink:context xmlns:msink="http://schemas.microsoft.com/ink/2010/main" type="inkWord" rotatedBoundingBox="24799,10632 25701,15202 23411,15655 22508,11084">
                  <msink:destinationLink direction="with" ref="{EB34EEBE-CA40-45C6-8F07-DB90A1B7970E}"/>
                </msink:context>
              </emma:interpretation>
              <emma:one-of disjunction-type="recognition" id="oneOf0">
                <emma:interpretation id="interp0" emma:lang="en-US" emma:confidence="0">
                  <emma:literal>"I</emma:literal>
                </emma:interpretation>
                <emma:interpretation id="interp1" emma:lang="en-US" emma:confidence="0">
                  <emma:literal>Eli:</emma:literal>
                </emma:interpretation>
                <emma:interpretation id="interp2" emma:lang="en-US" emma:confidence="0">
                  <emma:literal>Elli:</emma:literal>
                </emma:interpretation>
                <emma:interpretation id="interp3" emma:lang="en-US" emma:confidence="0">
                  <emma:literal>Etui:</emma:literal>
                </emma:interpretation>
                <emma:interpretation id="interp4" emma:lang="en-US" emma:confidence="0">
                  <emma:literal>"is</emma:literal>
                </emma:interpretation>
              </emma:one-of>
            </emma:emma>
          </inkml:annotationXML>
          <inkml:trace contextRef="#ctx0" brushRef="#br0">1 162 10 0,'-6'0'5'0,"12"-36"-6"16,6 23 6-16,0 3-6 15,4-3 0-15,2 4-3 16,0 0 1-16,-6 5 3 15,0 4 1-15,0-5 0 16,4-4 0-16,-10 4 2 16,0 1 0-16,6-5 2 15,0 1 1-15,0 8-1 16,0 4 1-16,-1-4-3 16,-5 4 1-16,6-4-2 15,0 9 0-15,-1 0-1 16,7 5 1-16,5 3 0 0,7-3 0 15,5 0 0-15,0 3 0 16,7-4-1-16,-2-4 1 16,8 1-1-16,-2-1 0 15,1-5-1-15,6 0 1 16,0 1-2-16,5-5 0 16,1 0-4-16,0 4 0 15,-13-8-4-15,2 8 1 16</inkml:trace>
          <inkml:trace contextRef="#ctx0" brushRef="#br1" timeOffset="-59684.2202">347 596 25 0,'-47'14'12'0,"18"-5"-10"0,23-9 13 15,6 4-15-15,-6 0 0 16,6-4-1-16,-6-8 1 15,6-1-1-15,0-5 1 16,0 5 0-16,6-9 0 16,0 0-1-16,6 0 1 15,-1 5 0-15,1-1 0 16,0 1 1-16,6 0 0 0,-1-1 0 16,0 5 0-16,1-4 0 15,6 4 0-15,0 5 0 16,-2-1 0-16,8 5-1 15,6-5 1-15,-2 1-1 16,2-1 0-16,-2 1 0 16,2-1 1-16,-1 5-1 15,0 0 0-15,6 0 0 16,13 5 0-16,-8-1 0 16,2 1 0-16,-8-1 0 15,-4 1 0-15,-2 0 0 16,2-1 0-16,-1 0-2 15,-6 1 1-15,1-1-6 16,-1 1 0-16,6-5-1 16,0-9 0-16</inkml:trace>
          <inkml:trace contextRef="#ctx0" brushRef="#br1" timeOffset="-59229.049">494-604 25 0,'-18'26'12'0,"30"-21"-16"15,0-5 25-15,0 8-21 16,4 2 0-16,8 3 0 16,0 9 1-16,5 10-2 15,0 4 1-15,7 4-1 16,5 1 0-16,0 4-2 0,12-1 1 16,-13-3-3-16,2-6 0 15,-12-4-2-15,-2 5 1 16</inkml:trace>
          <inkml:trace contextRef="#ctx0" brushRef="#br1" timeOffset="-58856.1089">1408-1128 20 0,'-34'0'10'0,"-2"31"-8"15,30-22 20-15,0 9-21 16,0 4 0-16,1 0 0 15,0 10 1-15,5-10-3 16,0 5 0-16,0 5 1 16,0 13 1-16,0 13-2 15,5 14 1-15,6 13-1 16,1 13 1-16,6-4-2 16,0-9 1-16,0-9-4 0,-2-13 0 15,2-14-2-15,0-4 0 16</inkml:trace>
          <inkml:trace contextRef="#ctx0" brushRef="#br1" timeOffset="-58106.0771">2318 309 23 0,'0'9'11'0,"30"-45"-11"15,-13 23 23-15,12-5-24 16,7 0 1-16,10-8-1 16,13-6 0-16,0-4-1 15,6 4 0-15,-1-3-5 0,-6-1 1 16</inkml:trace>
          <inkml:trace contextRef="#ctx0" brushRef="#br1" timeOffset="-58449.8016">2512-1214 24 0,'-24'54'12'0,"-34"-5"-17"15,52-44 23-15,-6 13-19 16,-6 4 1-16,0 1-1 16,2 9 1-16,-2-6 0 15,-6 1 1-15,0 4-1 16,-4 5 0-16,-2 9-1 0,0 8 1 16,2 15-1-16,-2 8 0 15,6 8-1-15,7 2 1 16,-1-1-4-16,1-17 1 15,5-11-2-15,6-3 1 16</inkml:trace>
          <inkml:trace contextRef="#ctx0" brushRef="#br1" timeOffset="-57715.4114">2671 713 16 0,'-36'36'8'0,"-17"-15"-3"16,53-16 9-16,0 5-14 16,12-10 0-16,5 0 0 15,7-6 0-15,6 2-1 16,10-5 1-16,8 0-5 0,4-4 0 15</inkml:trace>
          <inkml:trace contextRef="#ctx0" brushRef="#br0" timeOffset="606.3438">1092-358 8 0,'-6'4'4'0,"-5"1"8"16,11-5-2-16,-6 0-8 15,6 0 0-15,0 0 1 16,6 0 0-16,-6 0-4 16,5 4 1-16,1 0 2 15,0 6 0-15,0 3-1 16,5 15 1-16,-5 7-2 15,0 5 1-15,6 9-1 16,-6 6 0-16,6-6 0 16,5 4 0-16,7-12-1 0,5-5 1 15,0-5-4-15,1-4 1 0,0-1-3 16,10 6 0-16</inkml:trace>
          <inkml:trace contextRef="#ctx0" brushRef="#br0" timeOffset="1231.3536">1708-45 5 0,'6'-17'2'0,"17"-15"13"0,-17 28-2 0,0 0-13 16,6 4 1-16,0 4-1 16,0 5 1-16,0-1-2 15,-8 7 1-15,2-2 0 16,-6 4 0-16,0 6 0 15,0-5 1-15,0 9-1 16,0-5 0-16,6 5 1 16,0-5 0-16,6-4-1 15,6-4 0-15,12-6 0 16,-2-12 0-16,2-14-1 16,5-9 1-16,6-9 0 15,0-4 0-15,-6-5 0 16,0 0 1-16,1 6-1 15,-6-2 1-15,-8 5 0 16,-4 18 0-16,-12 13-1 16,-12 20 1-16,0-2-1 15,-6 23 1-15,-10 0-1 0,-2 13 0 16,0 0 0-16,6-8 1 16,1 3-1-16,-1-3 1 15,7-6-1-15,-1-4 0 16,6-8 0-16,6-5 1 15,6-14-1-15,6-8 0 16,11-5-1-16,6-5 0 16,7-4-1-16,4-3 1 15,2-2-4-15,-8 5 0 0,-4 0-1 16,-6 13 1-16</inkml:trace>
          <inkml:trace contextRef="#ctx0" brushRef="#br0" timeOffset="1793.8529">2190 734 17 0,'16'15'8'0,"20"6"-8"0,-24-16 17 0,6 5-16 16,-2-2 1-16,2 6-1 15,0-1 1-15,-6 1-3 16,0-5 0-16,-6-1 1 15,-6 5 1-15,-6-8-2 16,-6 9 1-16,-12 3-1 16,-6 2 1-16,-10-6 0 15,-2 5 0-15,8 0 0 16,-2 0 0-16,7-1 0 16,0-3 0-16,11-5 0 15,12-9 0-15,0-4-2 16,1-5 1-16,10-5-4 15,13 9 0-15</inkml:trace>
          <inkml:trace contextRef="#ctx0" brushRef="#br0" timeOffset="2871.97">845 1003 12 0,'6'19'6'0,"54"-28"1"15,-44 9 5-15,8-4-11 16,12-2 1-16,-8 2 0 16,2-1 1-16,5 5-4 15,0-4 0-15,7 4 2 16,5-4 1-16,-1 4-2 15,2 0 1-15,-2 4-2 16,-4-4 1-16,-8 0 0 16,-4 0 0-16,-6 0 0 15,-13 0 0-15,-11 4 0 16,-11 1 0-16,-13 9 0 16,-18-1 0-16,-4 5-1 15,-6 0 1-15,4 0-1 0,-4 0 1 16,-1 0 0-16,0-10 0 15,6-3 0-15,11-5 0 16,14-9 0-16,10-13 1 16,12-1-1-16,17-8 0 15,6-10-1-15,1 6 1 16,11-5 0-16,6-1 1 16,6 5-1-16,0 0 0 15,0 6 0-15,0-2 1 16,-6 0-1-16,-5 10 1 0,-14 0-1 15,-4 4 1-15,-18 9-1 16,-6 9 1-16,-12 0 0 16,2 0 0-16,-8 0-1 15,0-10 0-15,0 2 0 16,8-14 0-16,-2-5 0 16,0 5 0-16,0-6-1 15,7-3 1-15,-1-5 0 16,6-4 0-16,6-5 0 15,6 5 1-15,6-5-1 16,-1 0 1-16,7 5 0 16,-6 8 0-16,0 11-1 15,-6 6 1-15,6 30-2 16,-7-7 1-16,12 5-1 16,7 5 1-16,12 0-1 15,10-9 0-15,1 0-1 16,6-5 1-16,0 6-4 0,11 16 0 15,-11 10-1-15,6 41 0 16</inkml:trace>
          <inkml:trace contextRef="#ctx0" brushRef="#br2" timeOffset="-12142.5587">2148 2943 16 0,'-24'45'8'0,"13"-72"-5"15,11 18 9-15,0-4-12 16,-6-1 1-16,6 5-1 15,0-4 1-15,0 0-1 16,0 3 0-16,0-3 1 16,0 0 0-16,6-1 0 15,5-4 1-15,1 1-1 0,6 3 1 16,0 5-1-16,5 0 1 16,0 9-1-16,7 0 0 15,0 4-1-15,-2 5 1 16,8 5-1-16,4 8 1 15,8 5-1-15,16 14 0 16,-5 4 0-16,-1 4 0 16,2 0-1-16,-8 5 1 15,-6-1 0-15,-10-4 0 0,0 5 0 16,-14-9 0-16,-4-5 0 16,-6-4 1-16,0-9-1 15,-6-5 1-15,-12-8-1 16,0-5 1-16,-12-4 0 15,-5-10 0-15,-12-4 0 16,-7-5 0-16,-4-3 0 16,-2-6 0-16,2-8 0 15,-7-5 1-15,0 0-1 16,0-4 1-16,-5 8-1 16,5-3 0-16,0 3-1 15,-5-4 1-15,10 14-1 16,2-9 1-16,-1 4-1 15,0 0 0-15,0 4-1 16,6 1 1-16,0 0 0 16,5 4 0-16,8 5 0 0,-2 3 1 15,6 1-1-15,6 9 0 16,2-4-1-16,-2 4 1 16,0 4 0-16,12 1 0 15,0 4 0-15,-6 0 0 16,6 0 0-16,6 0 0 15,0 4-1-15,6 5 1 16,0 4-1-16,0-3 1 16,6 3-1-16,0 1 1 0,6-6-1 15,-2-4 1 1,2 1 0-16,0 0 0 0,0-6 0 16,-6 5 0-16,0 6-1 15,-2 7 1-15,2 10 0 16,0 5 0-16,0 4-1 15,0-9 1-15,-6 0 0 16,0-6 0-16,0-2 0 16,0-1 0-16,-6-5 0 15,0-4 0-15,0 0 0 16,0-5 0-16,0 1-1 16,5-1 1-16,7-4 0 15,-1 0 0-15,-5-1-1 16,6-2 1-16,0-2-1 15,-6-4 1-15,-6 0-1 16,0 0 1-16,0 0 0 16,0 0 0-16,0 0 1 15,0 5 0-15,-6-1-1 0,0 0 1 16,-6 5-1-16,-5-5 1 16,-6 5-1-16,-1 1 1 15,0-1-1-15,-6-5 0 16,-4 0 0-16,-2 1 0 15,8-1 0-15,-2-4 0 16,6 0 0-16,7-4 0 16,5-5 0-16,7 0 0 15,5 1 0-15,5-7 0 16,13 2-1-16,5 0 1 0,13-1 0 16,-2 1 0-16,8 0-1 15,-8-1 1-15,2 0 0 16,5 1 0-16,0 0 0 15,0-1 0-15,0 5 0 16,0 1 0-16,-5 8 0 16,-7 0 1-16,-6 8-1 15,-5 5 0-15,-12 6 1 16,-6-2 0-16,-12 2-1 16,-6-1 1-16,-4-1-1 15,-2-3 0-15,0 4 0 16,1-5 1-16,-7-3-1 15,1-6 0-15,-12 5 0 16,0-5 1-16,0 0-1 0,-1 1 0 31,-4-5 0-15,4-5 1-16,14-8-1 16,4-5 0-16,6-4 0 15,6-5 0-15,7-4 0 0,10-1 0 16,7-4-1-16,12 0 1 15,6-9-1-15,4 5 1 16,2 0 0-16,-2 5 0 16,2-1 0-16,-1 13 0 15,-6 5 0-15,1 9 0 16,-1 5 0-16,-5 0 0 16,-7 4 0-16,1 4 0 0,-7 0 0 15,1 5 0-15,-12-4 0 16,-6-1 1-16,0 0-1 15,-5-4 1-15,-7 0-1 16,1 5 1-16,-7-1-1 16,1 1 0-16,-1-5 0 15,-5-5 1-15,6-8-1 16,-1 0 0-16,0 0 0 16,0-6 0-16,2-3-1 15,-2-1 1-15,6-8 0 16,6 0 0-16,2-1 0 15,10 1 0-15,4 0 0 16,8-1 0-16,6 1 0 16,0 4 0-16,6 5 0 15,4 0 0-15,-4 8 0 16,-6 5 0-16,0 9 0 16,-1 0 0-16,-6 0 0 0,1 0 1 15,-6 0-1-15,0 4 0 16,-6 1 0-16,0-1 1 15,0 6-1-15,-12 3 1 16,6-9-1-16,0 1 0 16,1-5 0-16,5 0 0 15,-6-9 0-15,12-9 0 16,-1 0-1-16,1 0 1 16,0 0-1-16,0 5 1 0,0 4-1 15,0 4 1-15,6 1 0 16,-1 0 0-16,7 4 0 15,0 4 0-15,5 5 0 16,0 4 1-16,7 6-1 16,0 2 0-16,4-3-4 31,2 18 1-31,-2-9-6 16,8-5 0-16</inkml:trace>
          <inkml:trace contextRef="#ctx0" brushRef="#br2" timeOffset="-12142.5587">2148 2943 16 0,'-24'45'8'0,"13"-72"-5"15,11 18 9-15,0-4-12 16,-6-1 1-16,6 5-1 15,0-4 1-15,0 0-1 16,0 3 0-16,0-3 1 16,0 0 0-16,6-1 0 15,5-4 1-15,1 1-1 0,6 3 1 16,0 5-1-16,5 0 1 16,0 9-1-16,7 0 0 15,0 4-1-15,-2 5 1 16,8 5-1-16,4 8 1 15,8 5-1-15,16 14 0 16,-5 4 0-16,-1 4 0 16,2 0-1-16,-8 5 1 15,-6-1 0-15,-10-4 0 0,0 5 0 16,-14-9 0-16,-4-5 0 16,-6-4 1-16,0-9-1 15,-6-5 1-15,-12-8-1 16,0-5 1-16,-12-4 0 15,-5-10 0-15,-12-4 0 16,-7-5 0-16,-4-3 0 16,-2-6 0-16,2-8 0 15,-7-5 1-15,0 0-1 16,0-4 1-16,-5 8-1 16,5-3 0-16,0 3-1 15,-5-4 1-15,10 14-1 16,2-9 1-16,-1 4-1 15,0 0 0-15,0 4-1 16,6 1 1-16,0 0 0 16,5 4 0-16,8 5 0 0,-2 3 1 15,6 1-1-15,6 9 0 16,2-4-1-16,-2 4 1 16,0 4 0-16,12 1 0 15,0 4 0-15,-6 0 0 16,6 0 0-16,6 0 0 15,0 4-1-15,6 5 1 16,0 4-1-16,0-3 1 16,6 3-1-16,0 1 1 0,6-6-1 15,-2-4 1 1,2 1 0-16,0 0 0 0,0-6 0 16,-6 5 0-16,0 6-1 15,-2 7 1-15,2 10 0 16,0 5 0-16,0 4-1 15,0-9 1-15,-6 0 0 16,0-6 0-16,0-2 0 16,0-1 0-16,-6-5 0 15,0-4 0-15,0 0 0 16,0-5 0-16,0 1-1 16,5-1 1-16,7-4 0 15,-1 0 0-15,-5-1-1 16,6-2 1-16,0-2-1 15,-6-4 1-15,-6 0-1 16,0 0 1-16,0 0 0 16,0 0 0-16,0 0 1 15,0 5 0-15,-6-1-1 0,0 0 1 16,-6 5-1-16,-5-5 1 16,-6 5-1-16,-1 1 1 15,0-1-1-15,-6-5 0 16,-4 0 0-16,-2 1 0 15,8-1 0-15,-2-4 0 16,6 0 0-16,7-4 0 16,5-5 0-16,7 0 0 15,5 1 0-15,5-7 0 16,13 2-1-16,5 0 1 0,13-1 0 16,-2 1 0-16,8 0-1 15,-8-1 1-15,2 0 0 16,5 1 0-16,0 0 0 15,0-1 0-15,0 5 0 16,0 1 0-16,-5 8 0 16,-7 0 1-16,-6 8-1 15,-5 5 0-15,-12 6 1 16,-6-2 0-16,-12 2-1 16,-6-1 1-16,-4-1-1 15,-2-3 0-15,0 4 0 16,1-5 1-16,-7-3-1 15,1-6 0-15,-12 5 0 16,0-5 1-16,0 0-1 0,-1 1 0 31,-4-5 0-15,4-5 1-16,14-8-1 16,4-5 0-16,6-4 0 15,6-5 0-15,7-4 0 0,10-1 0 16,7-4-1-16,12 0 1 15,6-9-1-15,4 5 1 16,2 0 0-16,-2 5 0 16,2-1 0-16,-1 13 0 15,-6 5 0-15,1 9 0 16,-1 5 0-16,-5 0 0 16,-7 4 0-16,1 4 0 0,-7 0 0 15,1 5 0-15,-12-4 0 16,-6-1 1-16,0 0-1 15,-5-4 1-15,-7 0-1 16,1 5 1-16,-7-1-1 16,1 1 0-16,-1-5 0 15,-5-5 1-15,6-8-1 16,-1 0 0-16,0 0 0 16,0-6 0-16,2-3-1 15,-2-1 1-15,6-8 0 16,6 0 0-16,2-1 0 15,10 1 0-15,4 0 0 16,8-1 0-16,6 1 0 16,0 4 0-16,6 5 0 15,4 0 0-15,-4 8 0 16,-6 5 0-16,0 9 0 16,-1 0 0-16,-6 0 0 0,1 0 1 15,-6 0-1-15,0 4 0 16,-6 1 0-16,0-1 1 15,0 6-1-15,-12 3 1 16,6-9-1-16,0 1 0 16,1-5 0-16,5 0 0 15,-6-9 0-15,12-9 0 16,-1 0-1-16,1 0 1 16,0 0-1-16,0 5 1 0,0 4-1 15,0 4 1-15,6 1 0 16,-1 0 0-16,7 4 0 15,0 4 0-15,5 5 0 16,0 4 1-16,7 6-1 16,0 2 0-16,4-3-4 31,2 18 1-31,-2-9-6 16,8-5 0-16</inkml:trace>
        </inkml:traceGroup>
      </inkml:traceGroup>
    </inkml:traceGroup>
  </inkml:traceGroup>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1:13.001"/>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8213092F-41A2-4222-AC00-43D4BA99A1C3}" emma:medium="tactile" emma:mode="ink">
          <msink:context xmlns:msink="http://schemas.microsoft.com/ink/2010/main" type="inkDrawing" rotatedBoundingBox="30558,11577 32563,7484 32802,7600 30797,11694" semanticType="callout" shapeName="Other">
            <msink:sourceLink direction="with" ref="{54128678-B0B9-42AC-9D1E-493D3502D42B}"/>
            <msink:sourceLink direction="with" ref="{EF435824-63E0-495B-A9F7-73BB008CEB4D}"/>
          </msink:context>
        </emma:interpretation>
      </emma:emma>
    </inkml:annotationXML>
    <inkml:trace contextRef="#ctx0" brushRef="#br0">7902-674 23 0,'-34'44'11'0,"29"-40"-8"15,5-4 14-15,0-9-17 16,5 1 1-16,5-6 0 16,0 1 1-16,-6-9-1 15,11-8 0-15,-5-10 1 16,0-8 0-16,0-4 0 15,0-10 1-15,-1-8-1 16,6 9 1-16,0-9-2 16,5-9 1-16,-1 0-1 15,1-8 1-15,15-10-1 16,-1-3 1-16,1-1 0 0,14-9 0 16,-5-3 0-16,-4-6 0 15,4-3-1-15,15-10 1 16,5 5-1-16,0 0 0 31,35-65-1-31,-1 16 1 16,-4 19-1-16,-5-1 1 15,-11 9-1 1,6-4 1-16,5 13-1 16,-5 0 1-16,-1 8 0 15,1 14 0-15,-15 4-1 16,10 13 1-16,-10 14-2 0,-10 8 1 15,-5 9-1-15,-9 13 0 16,-16 4-1-16,-4 10 0 16,-11 8-2-16,1 8 1 15,-15 10-4-15,-5 4 0 16,-19 26-5-16,-16-4 1 16</inkml:trace>
  </inkml:traceGroup>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1:29.602"/>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EC85AB05-9EA4-4558-95A1-2D3E2FA5D143}" emma:medium="tactile" emma:mode="ink">
          <msink:context xmlns:msink="http://schemas.microsoft.com/ink/2010/main" type="writingRegion" rotatedBoundingBox="26548,17748 27539,13624 32487,14813 31496,18936"/>
        </emma:interpretation>
      </emma:emma>
    </inkml:annotationXML>
    <inkml:traceGroup>
      <inkml:annotationXML>
        <emma:emma xmlns:emma="http://www.w3.org/2003/04/emma" version="1.0">
          <emma:interpretation id="{7F3A57D1-5AFB-4F8A-A423-2E03F748795E}" emma:medium="tactile" emma:mode="ink">
            <msink:context xmlns:msink="http://schemas.microsoft.com/ink/2010/main" type="paragraph" rotatedBoundingBox="27180,14897 31387,15192 31257,17044 27050,16748" alignmentLevel="2"/>
          </emma:interpretation>
        </emma:emma>
      </inkml:annotationXML>
      <inkml:traceGroup>
        <inkml:annotationXML>
          <emma:emma xmlns:emma="http://www.w3.org/2003/04/emma" version="1.0">
            <emma:interpretation id="{7EBD101D-D3FE-48F9-9F43-954EC179DDE0}" emma:medium="tactile" emma:mode="ink">
              <msink:context xmlns:msink="http://schemas.microsoft.com/ink/2010/main" type="line" rotatedBoundingBox="27180,14897 31387,15192 31257,17044 27050,16748"/>
            </emma:interpretation>
          </emma:emma>
        </inkml:annotationXML>
        <inkml:traceGroup>
          <inkml:annotationXML>
            <emma:emma xmlns:emma="http://www.w3.org/2003/04/emma" version="1.0">
              <emma:interpretation id="{83FA1EE8-FA1C-46F8-AC8F-770EF75A9C71}" emma:medium="tactile" emma:mode="ink">
                <msink:context xmlns:msink="http://schemas.microsoft.com/ink/2010/main" type="inkWord" rotatedBoundingBox="27309,14946 29376,16129 28938,16893 26871,15710">
                  <msink:destinationLink direction="with" ref="{EB34EEBE-CA40-45C6-8F07-DB90A1B7970E}"/>
                </msink:context>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R</emma:literal>
                </emma:interpretation>
                <emma:interpretation id="interp4" emma:lang="en-US" emma:confidence="0">
                  <emma:literal>Q</emma:literal>
                </emma:interpretation>
              </emma:one-of>
            </emma:emma>
          </inkml:annotationXML>
          <inkml:trace contextRef="#ctx0" brushRef="#br0">6272 4615 8 0,'5'18'4'0,"-5"-49"-2"16,0 31 6-16,5-9-6 15,-5 9 0-15,0 0 2 16,4-4 0-16,-4 4-5 0,0 0 1 16,0-4 2-16,0 4 0 15,0 0-1-15,0 0 0 16,0-9-1-16,0 0 1 16,-4 5-1-16,-1 4 0 15,-10 0 0-15,5 4 0 16,-5 5 0-16,-5 0 0 15,1-1-1-15,4-3 1 16,0-1 0-16,-4-4 0 0,9 5 0 16,-5-5 1-16,5 0 0 15,0 4 0-15,5 0 0 16,0 1 1-16,5 3-1 16,5 1 1-16,0-4 0 15,5 3 0-15,5-3-1 16,5 3 1-16,-1-8-1 15,1 5 0-15,0-5-1 16,-1-5 1-16,-4 1 0 16,0-5 0-16,10 1-1 15,-6-1 1-15,1 0 0 16,5 0 0-16,4 1-1 16,1-1 1-16,4-4 0 15,6 0 0-15,-1-1-1 16,5-3 1-16,-4-1-1 15,9 1 1 1,30-23 0 0,-5 5 0-16,-15 5 0 15,-5-5 0-15,5 8 0 0,-5 1 0 16,1 0 0-16,-1 0 0 16,5-1-1-16,0 1 0 15,-5-5 0-15,0 5 1 16,1 4-2-16,-1 0 1 15,0-4 0-15,0-5 1 16,-5 1-1-16,1-1 0 16,-16-4 0-16,11 0 0 0,-6 0 0 15,0-4 1-15,1 4-1 16,-1-9 0-16,-4 0 0 16,-1 5 1-16,1 3-1 15,-1 6 0-15,1-1 0 16,-6-4 0-16,1 4 0 15,-6 1 0-15,6-1 0 16,-5 5 0-16,-6 0 0 16,-9 4 0-16,5 0 0 15,0 4 0-15,-5 5 0 16,-5 4 0-16,-5 9 0 16,0 0 0-16,4 5-1 15,-4 4 1-15,0 4-1 16,0 9 1-16,-4-1-1 15,-1 10 1-15,-5-9 0 16,-5 4 0-16,0 9-1 0,5-4 1 16,-4 4-1-16,-1-4 1 15,0-5-2-15,0-4 0 16,0 0 0-16,1 4 0 16,-6-4 0-16,5 0 0 15,-5-5 1-15,11 1 0 16,-1-5 2-16,0-9 0 15,0-8 0-15,5-9 0 16,0 0 0-16,0-9 0 16,0 4 0-16,5 5 0 0,-10 0-1 15,10 0 1-15,0 0-1 16,10 4 0-16,-5 0 0 16,5-4 1-16,0 0-1 15,0 4 1-15,0 9 0 16,4-4 0-16,1 4 0 15,0 13 0-15,0 9-1 16,0 13 1-16,-6 9-1 16,16 13 1-16,-10 8-1 15,5 5 0-15,-1 14-1 16,1-10 1-16,5 18-1 16,-1 9 1-16,6 17-3 15,4 5 0-15,1-5-1 16,-1-9 0-16,-9-8 0 15,-1-13 1-15,-9-23 0 16,0-21 0-16,-5-9-1 16,-5-17 1-16,-10-14-3 15,0-8 1-15</inkml:trace>
          <inkml:trace contextRef="#ctx0" brushRef="#br0" timeOffset="10934.9974">4956 3862 22 0,'-29'9'11'0,"14"-27"-7"0,15 18 11 16,0 0-15-16,0 0 1 0,0 0 1 15,10-4 0-15,5 4-3 16,4 0 1-16,6 0 1 15,4 0 1-15,6 0-2 16,4 4 1 0,55 23-1-1,-10 8 1-15,4 0-1 16,11 4 0-16,4 0-1 16,1 1 1-16,-1-1-1 15,-4 5 1-15,-6-9 0 16,-14 13 0-16,-5 5 0 15,-10 4 0-15,-10 8 0 16,-4-8 0-16,-16-8 1 16,-4-6 1-16,-11-3-1 15,-4-14 1-15,-5-8-1 16,-10-10 1-16,0-8-1 16,-5-8 1-16,-5-10-2 15,-4-8 1-15,-6-5-1 0,-10-8 1 16,-14-9-1-16,0-1 1 15,-6-12-1-15,-4 0 1 16,-5-1-1-16,-10 10 1 16,0-5-1-16,0 0 1 15,5 9 0-15,5 0 0 16,5 0-1-16,4 4 1 16,-9 0-1-16,5-4 1 0,10 13-1 15,-1 4 1-15,6 0-2 16,5 5 1-16,9 13 0 15,5 4 0-15,5 0-1 16,6-4 1-16,-1 0 0 16,5 0 0-16,5 4 0 15,0-4 0-15,5 9 0 16,5-1 0-16,4 5 0 16,1-4 1-16,5 0-2 15,9 4 1-15,6 0 0 16,-6 0 0-16,6 8-1 15,-1 1 1-15,11 13 0 16,9 9 0-16,0 8-1 16,0 14 1-16,1 12 0 15,-1 1 0-15,5 0-1 16,-5-1 1-16,-5-8 0 16,1-8 0-16,-6-6 0 0,-10-8 1 15,-4-4-1-15,-10-5 0 16,-6 5 0-16,-4-9 1 15,-5 4-1-15,-5-13 1 16,-5-4-1-16,-5-5 1 16,-9-8-1-16,-6-5 1 15,-4-4-1-15,-11-9 0 16,-9-4 0-16,-10-5 1 16,-5-4-1-16,-5 0 1 0,10 0-1 15,-10-4 1-15,0-1-1 16,-15-3 0-16,10-6 0 15,0 6 1-15,5-6-1 16,0 6 0-16,5-1 0 16,5 9 0-16,10 4 0 15,4 5 0-15,11 8 0 16,4 5 1 0,6 0-1-16,4 9 0 15,10-5 0-15,5-4 0 16,5 13-1-16,0 0 1 15,10 0-1-15,5 4 1 16,5 5 0-16,-1 8 0 0,1 1 0 16,0 4 0-16,-1 0 0 15,1 0 0-15,-5 0 0 16,0-5 0-16,-6 1-1 16,-4 4 1-16,-5-1 0 15,-5-3 0-15,1 4 0 16,-11 0 0-16,0-5 0 15,0 5 0-15,-4-9 0 16,-1 0 0-16,0-4 0 16,0 0 0-16,1-5-1 0,-1-4 1 15,0-13 0-15,6 9 0 16,-6-5-1-16,10 0 1 16,0-4 0-16,5-4 0 0,0-1-1 15,5-4 1-15,5 0 0 16,5-4 0-16,0 4 0 15,0-9 0-15,9-4 0 16,-4 0 0-16,0 9 0 16,0 4 0-16,-5 5 0 15,-1 8 1-15,-9 9-1 16,0 4 0-16,-4 9 0 16,-11 5 1-16,0 0-1 15,-5 3 1-15,-9 6-1 16,-6 3 0-16,-4 5 0 15,-6 5 1-15,1-5-1 16,0 0 0-16,4-9-1 16,6-4 1-16,9-9 0 15,6-4 0-15,4-18-1 16,5-4 1-16,5-4-1 16,5-5 0-16,10 0 1 0,0-5 0 15,4-3-1-15,1-5 1 16,5 0 0-16,0 0 0 15,-1 0 0-15,-4 8 0 16,-5 1 1-16,-5 4 0 16,-5 5-1-16,0-1 0 15,-5 1 0-15,-5-5 1 16,-5 4-1-16,1 1 0 16,-1-1 0-16,0-4 0 15,0 5 0-15,0-1 0 0,1 1 0 16,-1-1 0-16,0-4 0 15,0 0 0-15,6 5 0 16,-1-1 0-16,5 1-1 16,0 4 1-16,5-5-1 15,0 5 1-15,0 13 0 16,0 0 0-16,5 4 0 16,0 1 0-16,5 8 0 15,-1 5 0-15,6 8 0 16,-5 0 1-16,5 9-1 15,-5 0 0-15,-1 0 0 16,1 9 0-16,0 4 0 16,0 5 0-16,0-10 0 15,0-7 0-15,0-6-1 16,-1-8 1-16,-4-4-1 16,0-5 1-16,0-5 0 15,-5-3 0-15,0-5 0 16,0-9 0-16,0-8 0 0,-5-10 0 15,0-8 0-15,0 0 1 16,1-9-1-16,-1-4 0 16,-5-4 0-16,0 8 0 15,0 5 0-15,-5 8 0 16,0 5 0-16,1 4 1 16,4 4-1-16,0 5 0 15,5 4 0-15,0 5 0 0,5 4 0 16,5 4 0-16,0 5 0 15,5 9 0-15,-5 8 0 16,0 9 0-16,5-9 0 16,-1-4 0-16,1 0-1 15,0-5 1-15,0-3 0 16,0-10 0-16,-10-4 0 16,5-13 0-16,-5-5 0 15,0 1 0-15,-5-5 0 16,0 0 1-16,-5 0-1 15,0 0 1-15,0 5-1 16,0-1 0-16,1 5 0 16,-6 0 0-16,0 4 0 15,5 0 0-15,0 5 0 16,1-5 0-16,4 5-1 16,5 4 1-16,0 0 0 15,5-5 0-15,9 5 0 0,6 0 0 16,0 0 0-16,4 0 1 15,6 5-1-15,9-1 0 16,-9 1 0-16,4-1 0 16,1 5-1-16,4 0 1 15,1-1 0-15,4 1 0 16,5 4 0-16,-4-4 0 16,-1 0 0-16,0-1 1 15,1 1-1-15,-6 0 0 16,0 0 0-16,-4-1 0 0,4-3 0 15,-4-1 0-15,-1 1 0 16,-14-1 0-16,0 0-1 16,-20 1 1-16,5-1 0 15,-15 1 0-15,0-1 0 16,-5-4 0-16,0 0-1 16,-4-4 1-16,-6-1 0 15,0 1 1-15,-4-1-1 16,-6 1 0-16,6-5 0 15,-1 5 0-15,6-5 0 16,4 5 1-16,0-5-1 16,5 5 0-16,6-1 0 15,9 5 0-15,5 5 0 16,4 3 0-16,11 5 0 16,5 5 0-16,4 4 0 15,6 0 1-15,14 0-1 16,5-5 0-16,5 5 0 0,-4 0 0 15,-6 4 0-15,0-8 0 16,0 4 0-16,1 4 0 16,4 0 0-16,-10 1 0 15,5 3 0-15,-9-4 0 16,-1 5 0-16,1 0 0 16,-6-1-2-16,1 1 1 15,-6 4-5-15,6-4 1 16,9-1-6-16,-9 10 1 0</inkml:trace>
          <inkml:trace contextRef="#ctx0" brushRef="#br0" timeOffset="11731.9198">5779 4217 25 0,'-5'44'12'0,"5"-18"-9"0,0-22 12 16,5 1-15-16,0-1 1 15,5-4-1-15,0 4 1 16,4-4-1-16,-4 5 0 16,5-1 0-16,0-4 0 15,5 18 0-15,-1 8 0 16,6 22 0-16,9 5 0 0,6 4-1 15,9 13 1-15,5-5-3 16,0 1 1-16,10-13-5 16,25-10 1-16</inkml:trace>
        </inkml:traceGroup>
        <inkml:traceGroup>
          <inkml:annotationXML>
            <emma:emma xmlns:emma="http://www.w3.org/2003/04/emma" version="1.0">
              <emma:interpretation id="{FFD1ACFA-0D4E-4455-86DE-B5B6FBE8A58F}" emma:medium="tactile" emma:mode="ink">
                <msink:context xmlns:msink="http://schemas.microsoft.com/ink/2010/main" type="inkWord" rotatedBoundingBox="28564,15894 30939,15057 31596,16923 29220,17759"/>
              </emma:interpretation>
              <emma:one-of disjunction-type="recognition" id="oneOf1">
                <emma:interpretation id="interp5" emma:lang="en-US" emma:confidence="0.5">
                  <emma:literal>staphs</emma:literal>
                </emma:interpretation>
                <emma:interpretation id="interp6" emma:lang="en-US" emma:confidence="0">
                  <emma:literal>staph</emma:literal>
                </emma:interpretation>
                <emma:interpretation id="interp7" emma:lang="en-US" emma:confidence="0">
                  <emma:literal>stash</emma:literal>
                </emma:interpretation>
                <emma:interpretation id="interp8" emma:lang="en-US" emma:confidence="0">
                  <emma:literal>slash</emma:literal>
                </emma:interpretation>
                <emma:interpretation id="interp9" emma:lang="en-US" emma:confidence="0">
                  <emma:literal>stashes</emma:literal>
                </emma:interpretation>
              </emma:one-of>
            </emma:emma>
          </inkml:annotationXML>
          <inkml:trace contextRef="#ctx0" brushRef="#br0" timeOffset="12638.188">6360 4392 23 0,'40'17'11'0,"19"-73"-10"16,-30 38 11-16,11-13-12 16,9-12 1-16,10-1 0 15,5-18 0-15,5-8-1 16,-5 0 0-16,0-4 1 15,-9 13 0-15,4 4 0 0,-5 8 0 16,-5 10 0-16,0 8 0 16,-4 14-1-16,-11 17 0 15,-9 9 0-15,-10 17 1 16,-20 18-1-16,-15 13 1 16,-10 17 0-16,-9 14 1 15,-5-1 0-15,-10-4 0 16,-6 5 0-16,-9-13 1 15,5-14-1-15,5-13 0 16,5-13-1-16,5-9 0 0,9-8-2 16,16-14 1-16,9-13-1 15,20-12 0-15,15-10 1 16,9-9 0-16,20-16-1 16,15-10 1-16,-4-9 0 15,4-12 1-15,5 4-1 16,-10-5 1-16,0 9-1 15,-10 14 1-15,-5 16-1 16,-9 10 1-16,-5 13-2 16,-11 4 0-16,-4 4-5 15,-15-4 1-15,15 9-4 16,-10-9 0-16</inkml:trace>
          <inkml:trace contextRef="#ctx0" brushRef="#br0" timeOffset="13184.9862">7863 3240 16 0,'0'22'8'0,"15"13"-1"15,-5-22 8-15,4 14-14 16,6 8 1-16,5 4 0 16,-1 9 0-16,6 0-3 0,0 14 1 15,-6-1 1-15,1 0 0 16,-1 9-1-16,6-4 0 16,-5 4-4-16,4 0 1 15,1 5-4-15,9-5 0 16</inkml:trace>
          <inkml:trace contextRef="#ctx0" brushRef="#br0" timeOffset="6112.8668">6976 4002 18 0,'20'-35'9'0,"29"-4"-4"15,-39 21 8-15,10 1-13 16,4-5 1-16,11-4 0 15,4-5 0-15,11-9-1 16,9-3 0-16,5-5 1 16,5-9 0-16,10 0-1 15,-11-9 1-15,1 13 0 0,-9 14 0 16,-11 0-1-16,-5 12 1 16,-9 5-1-16,-6 9 1 15,-14 5-1-15,-10 3 0 16,-5 14 0-16,-10 4 0 15,-15 9 0-15,-24 9 1 16,-5 4-1-16,-25 13 1 16,-10 9-1-16,1 8 1 0,4 1 0 15,0 0 1-15,-4 4-1 16,4-13 0-16,10-5-1 16,10-8 1-16,5-9-1 15,19-4 1-15,11-18-2 16,14-4 1-16,15-5-1 15,15-17 1-15,14-13-1 16,6-9 1-16,14 0 0 16,10-5 1-16,20-8-1 15,5-5 1-15,5 1 0 16,14-9 0-16,-4-1-1 16,-11-8 1-16,6 13-1 15,-10 5 0-15,-6 4 0 16,-9 8 0-16,-10 1 0 15,-14 12 1-15,-6 6-1 16,-14 3 1-16,-10 5-1 16,-10 4 0-16,-15 9 0 0,-10 9 0 15,-10 4 0-15,-9 9 0 16,5 13 0-16,-6 9 0 16,-14 0-1-16,5 8 1 15,-1 1 0-15,-4-5 1 16,10 0-1-16,-5-13 0 15,14-9 0-15,10-8 0 16,6-9 0-16,9-14 0 0,10-4 0 16,10-12 0-16,9-1 0 15,11-5 1-15,9-8-1 0,11 0 0 16,-16 5 0-16,6 3 0 16,-11 6 0-16,6 7 1 15,-6 6-1-15,-9 8 1 16,5 8 0-16,-16 6 0 15,-4 3-1-15,-10 1 1 16,-4-1-1-16,-1 5 0 16,-10 13 0-16,-14 4 0 15,-11 1-1-15,-9 4 1 16,0-5 0-16,-10-4 0 0,14-9 0 16,1-8 0-16,5-1 0 15,4-8 0-15,6-4-1 16,9-1 1-16,11-4-1 15,4 4 1-15,10-12 0 16,10-6 1-16,9-3-1 16,1-5 1-16,14-4-1 15,6-1 1-15,4-3 0 16,1 3 0-16,-1 1-1 16,0 9 1-16,1 4-1 15,-11 4 1-15,-4 13-1 16,-1 5 1-16,1 8-1 15,-1 1 0-15,-4 8 1 16,0 9 0-16,-6 13-1 16,6 18 0-16,-10 0 0 15,14 13 0-15,-4 4 0 16,0-9 1-16,-6 1-2 0,1-10 1 16,-5-12-1-16,0-14 1 31,-11-12-1-31,-4-14 1 15,-4-13-1-15,-1-9 1 16,0 0-2-16,-5-4 1 16,0-4-2-16,0-5 1 15,-5-5-2-15,1-8 1 16,-6 0 0-16,0 0 1 0,0 5 0 16,-4-10 0-16,4-3 1 15,5-1 1-15,1 0 1 16,-1 0 0-16,0 9 0 15,5 4 1-15,5 5 0 16,0 0 1-16,5 8-2 16,5 1 1-16,5 8-1 15,5 5 1-15,9 8-1 16,6 5 0-16,4 8-1 16,6 10 0-16,4 3 0 15,6 10 1-15,-1-5-1 16,-10 0 0-16,10 9 0 15,1-9 0-15,-11 0 0 16,-4 0 1-16,4 4-1 16,-14-4 1-16,-1 9-1 15,-9 4 0-15,0 0 0 16,-5-4 1-16,-5 0-2 16,-5-13 1-16,-5-10 0 15,-5-3 0-15,-5-9-1 0,-5-9 1 16,-4-9 0-16,-1-9 0 15,-14-12 0-15,9 3 0 16,-4-8 0-16,-1 9 0 16,-4-4 0-16,-6-1 0 15,11 0 0-15,-5 1 0 16,4 3 0-16,1 5 1 16,4 0-1-16,5 9 0 15,1 5 0-15,14 3 1 0,0 1-1 16,5 4 1-16,5 9-1 15,5-1 1-15,5 5-1 16,10 5 0-16,4 4 0 16,6 4 0-16,4 0-1 15,1 1 1-15,-6 3 0 16,1-8 0-16,-10 9 0 16,-1-14 0-16,-4 5 0 15,-5-4 0-15,0-5 0 16,-5-4 0-16,-5 0-1 15,0-9 1-15,-5-5-1 16,0-8 1-16,-5-9-1 16,-5 0 1-16,0-8-1 15,1-10 0-15,-6-8 0 16,0 0 1-16,1 0 0 16,-1-1 0-16,0 6 0 15,5 3 1-15,1 10-2 16,4 3 1-16,0 10-1 0,10 8 0 15,0 0-4-15,5 14 1 16,10 12-5-16,9 9 0 16</inkml:trace>
          <inkml:trace contextRef="#ctx0" brushRef="#br0" timeOffset="6706.6133">7907 3411 25 0,'-39'-9'12'0,"19"-39"-11"16,15 35 19-16,5 0-19 15,0-5 0-15,0 1-1 16,0 4 1-16,0 4-1 16,0 9 0-16,10 4 0 15,5 14 0-15,5 17 0 0,9 13 0 16,6 26-1-16,-1 14 1 15,1 21-1-15,-1-8 1 16,1 0 0-16,-6-5 0 16,-4-13 0-16,-1-21 0 15,-9-10 0-15,0-17 1 16,-5-13-1-16,0-17 0 16,-5-14 0-16,0-13 0 15,0-4 0-15,-1-18 1 0,6-4-1 16,0-5 0-16,0-8 1 15,-5 4 0-15,10 4-1 16,-5 14 1-16,-1 4 0 16,1 13 0-16,0 13-1 15,5 18 1-15,0 13-2 16,4 22 1-16,-4 8-1 16,0 1 0-16,5-1-1 15,-1-3 1-15,1-14-5 16,0-13 0-16,4-5-2 15,1-8 1-15</inkml:trace>
          <inkml:trace contextRef="#ctx0" brushRef="#br0">6272 4615 8 0,'5'18'4'0,"-5"-49"-2"16,0 31 6-16,5-9-6 15,-5 9 0-15,0 0 2 16,4-4 0-16,-4 4-5 0,0 0 1 16,0-4 2-16,0 4 0 15,0 0-1-15,0 0 0 16,0-9-1-16,0 0 1 16,-4 5-1-16,-1 4 0 15,-10 0 0-15,5 4 0 16,-5 5 0-16,-5 0 0 15,1-1-1-15,4-3 1 16,0-1 0-16,-4-4 0 0,9 5 0 16,-5-5 1-16,5 0 0 15,0 4 0-15,5 0 0 16,0 1 1-16,5 3-1 16,5 1 1-16,0-4 0 15,5 3 0-15,5-3-1 16,5 3 1-16,-1-8-1 15,1 5 0-15,0-5-1 16,-1-5 1-16,-4 1 0 16,0-5 0-16,10 1-1 15,-6-1 1-15,1 0 0 16,5 0 0-16,4 1-1 16,1-1 1-16,4-4 0 15,6 0 0-15,-1-1-1 16,5-3 1-16,-4-1-1 15,9 1 1 1,30-23 0 0,-5 5 0-16,-15 5 0 15,-5-5 0-15,5 8 0 0,-5 1 0 16,1 0 0-16,-1 0 0 16,5-1-1-16,0 1 0 15,-5-5 0-15,0 5 1 16,1 4-2-16,-1 0 1 15,0-4 0-15,0-5 1 16,-5 1-1-16,1-1 0 16,-16-4 0-16,11 0 0 0,-6 0 0 15,0-4 1-15,1 4-1 16,-1-9 0-16,-4 0 0 16,-1 5 1-16,1 3-1 15,-1 6 0-15,1-1 0 16,-6-4 0-16,1 4 0 15,-6 1 0-15,6-1 0 16,-5 5 0-16,-6 0 0 16,-9 4 0-16,5 0 0 15,0 4 0-15,-5 5 0 16,-5 4 0-16,-5 9 0 16,0 0 0-16,4 5-1 15,-4 4 1-15,0 4-1 16,0 9 1-16,-4-1-1 15,-1 10 1-15,-5-9 0 16,-5 4 0-16,0 9-1 0,5-4 1 16,-4 4-1-16,-1-4 1 15,0-5-2-15,0-4 0 16,0 0 0-16,1 4 0 16,-6-4 0-16,5 0 0 15,-5-5 1-15,11 1 0 16,-1-5 2-16,0-9 0 15,0-8 0-15,5-9 0 16,0 0 0-16,0-9 0 16,0 4 0-16,5 5 0 0,-10 0-1 15,10 0 1-15,0 0-1 16,10 4 0-16,-5 0 0 16,5-4 1-16,0 0-1 15,0 4 1-15,0 9 0 16,4-4 0-16,1 4 0 15,0 13 0-15,0 9-1 16,0 13 1-16,-6 9-1 16,16 13 1-16,-10 8-1 15,5 5 0-15,-1 14-1 16,1-10 1-16,5 18-1 16,-1 9 1-16,6 17-3 15,4 5 0-15,1-5-1 16,-1-9 0-16,-9-8 0 15,-1-13 1-15,-9-23 0 16,0-21 0-16,-5-9-1 16,-5-17 1-16,-10-14-3 15,0-8 1-15</inkml:trace>
        </inkml:traceGroup>
      </inkml:traceGroup>
    </inkml:traceGroup>
    <inkml:traceGroup>
      <inkml:annotationXML>
        <emma:emma xmlns:emma="http://www.w3.org/2003/04/emma" version="1.0">
          <emma:interpretation id="{FE9780CA-2D03-4EAA-8D89-13A14A1DD500}" emma:medium="tactile" emma:mode="ink">
            <msink:context xmlns:msink="http://schemas.microsoft.com/ink/2010/main" type="paragraph" rotatedBoundingBox="30077,18596 31068,14472 32487,14813 31496,18936" alignmentLevel="1"/>
          </emma:interpretation>
        </emma:emma>
      </inkml:annotationXML>
      <inkml:traceGroup>
        <inkml:annotationXML>
          <emma:emma xmlns:emma="http://www.w3.org/2003/04/emma" version="1.0">
            <emma:interpretation id="{A874F1D3-517F-44DB-9995-4CEE30233F8A}" emma:medium="tactile" emma:mode="ink">
              <msink:context xmlns:msink="http://schemas.microsoft.com/ink/2010/main" type="line" rotatedBoundingBox="30077,18596 31068,14472 32487,14813 31496,18936"/>
            </emma:interpretation>
          </emma:emma>
        </inkml:annotationXML>
        <inkml:traceGroup>
          <inkml:annotationXML>
            <emma:emma xmlns:emma="http://www.w3.org/2003/04/emma" version="1.0">
              <emma:interpretation id="{9B519A2D-E4BC-45D4-85EE-1BA4DA179B5A}" emma:medium="tactile" emma:mode="ink">
                <msink:context xmlns:msink="http://schemas.microsoft.com/ink/2010/main" type="inkWord" rotatedBoundingBox="30077,18596 31068,14472 32487,14813 31496,18936"/>
              </emma:interpretation>
              <emma:one-of disjunction-type="recognition" id="oneOf2">
                <emma:interpretation id="interp10" emma:lang="en-US" emma:confidence="0">
                  <emma:literal>Y</emma:literal>
                </emma:interpretation>
                <emma:interpretation id="interp11" emma:lang="en-US" emma:confidence="0">
                  <emma:literal>p</emma:literal>
                </emma:interpretation>
                <emma:interpretation id="interp12" emma:lang="en-US" emma:confidence="0">
                  <emma:literal>•</emma:literal>
                </emma:interpretation>
                <emma:interpretation id="interp13" emma:lang="en-US" emma:confidence="0">
                  <emma:literal>y</emma:literal>
                </emma:interpretation>
                <emma:interpretation id="interp14" emma:lang="en-US" emma:confidence="0">
                  <emma:literal>?</emma:literal>
                </emma:interpretation>
              </emma:one-of>
            </emma:emma>
          </inkml:annotationXML>
          <inkml:trace contextRef="#ctx0" brushRef="#br0" timeOffset="13819.9391">8563 6608 26 0,'-20'4'13'0,"5"-17"-17"16,25 4 24-16,-5-4-20 16,5-4 1-16,-5-5 0 15,0-4 1-15,-5 4-3 16,0-9 1-16,-10 9 0 16,-5 9 1-16,-15 13-1 15,6 13 1-15,-6 13-1 16,1 23 0-16,-1 3 0 15,-4 1 1-15,4-5 0 16,5 4 1-16,1-8-1 16,-1-9 0-16,15-4-1 0,0-18 1 15,10 5-1-15,5-18 0 16,5-18-1-16,10-8 1 16,10-14 0-16,9-17 0 15,20-8 0-15,-15-10 1 16,6 1-1-16,4 8 0 15,5 9 0-15,-5 18 1 16,10 17-1-16,-10 17 1 16,-9 19-1-16,-11 16 0 15,-9 14 0-15,-15 13 1 0,-10 17 0 16,-15 1 0-16,-10 4 0 16,-4 0 0-16,-6-18-1 15,1-4 0-15,4-18-3 16,6-21 0-16,4-18-6 15,0-27 0-15</inkml:trace>
          <inkml:trace contextRef="#ctx0" brushRef="#br0" timeOffset="15148.0463">7824 4878 11 0,'-10'35'5'0,"-5"-17"10"0,15-14-2 0,0 0-10 16,10 5 0-16,-5-4 2 15,5-1 0-15,4 0-6 16,6-4 0-16,5-4 4 15,4 0 1-15,11-5-2 16,4-9 0-16,-5-4-1 16,21-4 1-16,-1-22-1 15,5-9 0-15,10-9 0 16,-5-8 0-16,-5-1 0 16,5-3 1-16,0-10-1 15,5-4 1-15,4 0-1 16,-4-4 0-16,5-5-1 15,5-9 0-15,0 5 0 16,-1-4 0-16,-14 8 0 16,10-4 0-16,-10 13 0 15,0 9 0-15,-5 8-1 16,-10 10 1-16,1-1-1 16,-1 9 1-16,-15 9-1 0,-4 0 1 15,-11 13-1-15,-9 4 1 16,-15 14 0-16,0 12 0 31,-54 53-1-31,-5 14 1 16,-5 3-1-16,-10 14 1 15,-10 18-1-15,-5-5 1 16,-4 8 0-16,-16 1 1 16,6 8-1-16,9-3 1 0,-14-6-1 15,4 5 1-15,6-4-1 16,-6-13 0-16,16-5 0 15,-6 0 0-15,10-8 0 16,6-5 0-16,9-5 0 16,9 1 0-16,6-9-1 15,5-5 1-15,5-8 0 16,14-9 0-16,1-4 0 16,14-9 0-16,10-5-1 15,10-12 1-15,-5-5 0 16,10-9 0-16,9-13-1 15,6 0 1-15,19-8 0 16,10-5 0-16,1-14 0 16,14-3 0-16,5-5 0 15,9-4 0-15,-9-10 0 16,5-7 0-16,0 3 0 16,5-8 0-16,-1-5 0 15,1-4 1-15,-5-13-1 0,-5 9 0 16,10-5 0-16,-1 9 0 15,-4 0 0-15,-10 9 0 16,-10 9 0-16,-5 17 0 16,-9 9 0-16,-1 13 0 15,-19 0 0-15,4 13 0 16,-14 4 0-16,-15 18 0 16,-5 13 0-16,-10 9 1 0,-9 4-1 15,-16 18 0-15,-14 13 1 16,-10 0 0-16,-5 18-1 15,-10-1 1-15,-9 5-1 16,4 0 0-16,5 4 0 16,-5-4 0-16,1-1-1 15,4 6 0-15,5-14-4 16,10 9 0-16,5-1-5 16,9-3 0-16</inkml:trace>
        </inkml:traceGroup>
      </inkml:traceGroup>
    </inkml:traceGroup>
  </inkml:traceGroup>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1:26.550"/>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EB34EEBE-CA40-45C6-8F07-DB90A1B7970E}" emma:medium="tactile" emma:mode="ink">
          <msink:context xmlns:msink="http://schemas.microsoft.com/ink/2010/main" type="inkDrawing" rotatedBoundingBox="30885,14638 32543,18435 32298,18541 30641,14745" semanticType="callout" shapeName="Other">
            <msink:sourceLink direction="with" ref="{83FA1EE8-FA1C-46F8-AC8F-770EF75A9C71}"/>
            <msink:sourceLink direction="with" ref="{D06BA60B-011B-411A-A762-CF3943E4B898}"/>
          </msink:context>
        </emma:interpretation>
      </emma:emma>
    </inkml:annotationXML>
    <inkml:trace contextRef="#ctx0" brushRef="#br0">7971 2807 6 0,'-9'-9'3'0,"9"-4"0"16,0 13 3-16,0 0-6 16,0 0 1-16,0 4 1 15,-10 5 0-15,10 4-1 0,0-4 0 16,0 4 2-16,0-9 1 15,0 5-1-15,10-5 1 16,-6 1-1-16,1 4 1 16,0-5-2-16,5 5 0 15,0-1 0-15,0-8 0 16,0 0-1-16,5 0 0 16,-1 5 0-16,6-5 1 15,-5 4-1-15,0 1 1 16,-6 3-1-16,11 1 1 0,-5 4 0 15,0 0 0-15,4 5-1 16,-4-5 1-16,10 0-1 16,-5 5 0-16,-1 4 0 15,1 0 0-15,10 4-1 16,-6 9 1-16,1 13-1 16,9 5 0-16,-9 3 0 15,14 6 1-15,-4 8-1 16,-11 4 0-16,16 5 0 15,-11 9 0-15,1 4 0 16,0 17 0-16,-6 5 0 16,11 17 0-16,-6-4 0 15,1 9 1-15,4-13-1 16,1-14 1-16,-1-8-1 16,1-9 0-16,-1-4 0 15,-9-5 0-15,14 4 0 16,-4 1 0-16,-1 8 0 0,6-8 0 15,-11-14 0-15,6-4 0 16,-11-8 0-16,6-14 0 16,4-4 0-16,-14 4 1 15,5-18-1-15,-6 14 0 16,-4-13 1-16,-5 13 1 16,0 0-2-16,-5-1 1 15,10 1-1-15,-6-4 1 16,1-5-1-16,0 4 0 0,0 5-1 15,5-5 1-15,0 1-1 16,-1 3 1-16,11-12 0 16,0 4 0-16,-6-9-1 15,11-4 1-15,-5-4-1 16,4 4 1-16,1-5-1 16,-6 1 1-16,6-1-3 15,-1 5 1-15,-4-4-4 16,5 4 0-16,-1-9-4 15,-4-13 1-15</inkml:trace>
  </inkml:traceGroup>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1:14.126"/>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A1F0B510-00B1-4C56-AAC5-253EA085DF83}" emma:medium="tactile" emma:mode="ink">
          <msink:context xmlns:msink="http://schemas.microsoft.com/ink/2010/main" type="inkDrawing" rotatedBoundingBox="27932,8907 31597,10510 31542,10636 27877,9033" semanticType="underline" shapeName="Other">
            <msink:sourceLink direction="with" ref="{472FBE93-7909-4584-ADB3-462CC60C74D6}"/>
          </msink:context>
        </emma:interpretation>
      </emma:emma>
    </inkml:annotationXML>
    <inkml:trace contextRef="#ctx0" brushRef="#br0">4956-3280 17 0,'5'-13'8'0,"10"0"0"16,-15 13 6-16,10-22-13 16,4 9 0-16,6 0 1 15,-5 4 1-15,5 5-2 16,-1 4 0-16,1 4 2 15,5 5 0-15,-1 0 0 0,6 4 0 16,-1 0-1-16,-4 0 1 16,0 5-1-16,4 3 0 15,1 1-1-15,4 5 1 16,11 3-1-16,-1 1 1 16,5-9-1-16,5 4 0 15,6 0 0-15,9-4 0 16,4 9-1-16,1 0 0 15,5 4 1-15,5-14 0 16,5 10-1-16,-1 0 1 0,1 4-1 16,5 0 0-16,4 4 0 15,-4 1 1-15,-6-1-1 16,11-4 0-16,9 13 0 16,1 0 1-16,-11 5-1 15,20 0 0-15,-14 8 0 16,-6-4 1-16,11 4-1 15,-1-4 0-15,-4-13 0 16,4-5 1-16,1-8-1 16,-6-5 0-16,-14 0 0 15,-6 1 1-15,-14 3-1 16,-5-3 1-16,-9 3-1 16,4 5 1-16,-10-8-1 15,-5-1 0-15,-4-4 0 16,-6-5 1-16,-9 5-1 15,0-9 1-15,-11 1-1 0,-9-6 0 16,0 1-2-16,-10-5 1 16,0 1-3-16,-5-10 1 15,-4 1-5-15,-6-5 0 16,-5-4-4-16,6 0 1 16</inkml:trace>
  </inkml:traceGroup>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2:26.115"/>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6B3ED6FA-E4F5-4967-94C3-03634FB726CE}" emma:medium="tactile" emma:mode="ink">
          <msink:context xmlns:msink="http://schemas.microsoft.com/ink/2010/main" type="inkDrawing" rotatedBoundingBox="24433,12552 25200,17113 24764,17187 23996,12625" semanticType="callout" shapeName="Other">
            <msink:sourceLink direction="from" ref="{11093562-9676-4D39-B857-190357B97D39}"/>
            <msink:sourceLink direction="to" ref="{11093562-9676-4D39-B857-190357B97D39}"/>
          </msink:context>
        </emma:interpretation>
      </emma:emma>
    </inkml:annotationXML>
    <inkml:trace contextRef="#ctx0" brushRef="#br0">173 388 5 0,'0'-22'2'0,"-25"9"0"0,15 13 2 15,-5 5-1-15,1 3 1 16,4 6 3-16,0 3 0 15,5 1-9-15,5 3 1 0,0-3 5 16,0-5 1-16,20 5-2 16,-1-1 0-16,6 5-2 15,4 4 0-15,1 9 0 16,5 0 1-16,-6 5-2 16,-9 4 1-16,-1 8-1 15,-4 18 0-15,0 5-1 16,-5 8 0-16,0 9 0 15,0 17 0-15,-1 10 0 16,-4-1 0-16,5 0 0 16,-5-4 0-16,0-9 1 15,0-13 0-15,0 4 0 16,0 1 1-16,-5 3 0 16,-5-12 1-16,0-9-1 15,5-9 1-15,-5-13 0 16,5-13 0-16,0-5 0 15,0-21 0-15,0-18 0 16,0-22 0-16,0-18-1 16,0-8 1-16,0-13-1 0,0-9 0 15,0-14 0-15,5 1 0 16,0-22-1-16,0 0 1 16,-5-4-1-16,0-5 1 15,-5-9-1-15,0 5 1 16,5-5-1-16,-5 1 1 15,0 12-1-15,-5 1 0 16,5 12 0-16,0 1 0 16,-4 8 0-16,-1 5 1 15,0 9-1-15,0 8 0 0,0 9 0 16,5 5 0-16,0 12 0 16,-5 5 1-16,6 18-1 15,-1 17 0-15,0 4 0 16,5 9 0-16,5 18-1 15,0 13 1-15,4 4-1 16,1 17 1-16,0 10 0 16,-5 17 0-16,5 13-1 15,0 18 0-15,0-1 0 16,-1 10 0-16,1 21 0 16,5-4 1-16,0 4-2 15,10-4 1-15,-1-5 0 16,1 10 1-16,-6-5-1 15,1-5 0-15,0-13 0 16,0 5 1-16,-1-9 0 16,-4-9 1-16,-5-12 0 0,0-23 0 15,0-9 0-15,0-17 0 16,-6-9 0-16,-4-13 1 16,0-13-2-16,-4-4 1 15,-6-18 0-15,0-9 0 16,0-13-1-16,-5-9 0 15,-5-21 0-15,1-5 1 16,-1-22-1-16,0-8 1 16,1-19-1-16,4-7 0 0,0-10 1 15,0 9 0-15,1-9-1 16,-1 1 1-16,5-18 0 16,0-9 0-16,0 4-1 15,0-8 1-15,0 13-1 16,10-5 1-16,0 10-1 15,-4 12 1-15,4 14-1 16,-5 12 1-16,0 1-1 16,5 13 0-16,0 4-1 15,0 17 1-15,5 1 0 16,0 13 0-16,-5 13 0 16,4 9 0-16,1 4 0 15,0 9 1-15,0 13-1 16,5 17 0-16,0 18 0 15,5-4 0-15,0 17 0 16,4 9 0-16,-4 13-1 16,0 18 1-16,-5 17-1 0,4 4 1 15,1 18 0-15,0 13 0 16,-5 9 0-16,0 9 0 16,4-5 0-16,1-4 0 15,0 9 0-15,-5-5 0 16,0-8 0-16,5-5 0 15,-1-5-1-15,1-8 1 16,0 0 0-16,0 0 0 16,-6-26 0-16,1-9 0 0,5-13 0 15,-5-9 0-15,-5-9 0 16,0-13 0-16,0-12 0 16,0-10 1-16,-5-9-1 15,0-8 0-15,0-9 0 16,0-13 0-16,-5-5 0 15,0-12 1-15,-5-10-1 16,0-17 0 0,-24-35 0-1,-1-8 1-15,1-10-1 16,-1-12 1-16,6-5-1 16,-6-14 1-16,6 6-1 15,-1-1 0-15,5-13 1 16,6 0 0-16,-1-4-1 15,10 4 0-15,0-9 0 16,5 5 1-16,0 0-1 16,0 8 0-16,1 14 0 15,-1 17 0-15,5 9 0 16,-5 13 0-16,0 13 0 0,0 13 0 16,0 14 0-16,5 4 0 15,-5 4 0-15,5 22 1 16,0 0-1-16,0 9 0 15,-5 13 0-15,5 18 0 16,-5 12 0-16,5 14 0 16,0 13 0-16,5 4 0 15,-5 5 0-15,5 17 0 0,0 9 0 16,0 18 0-16,5-1 0 16,4 18 0-16,-4 31-1 15,5 4 1-15,5 4 0 16,4 9 0-16,1 5-1 15,0-1 1-15,4-12 0 16,1 4 0-16,-6-5 0 16,1-4 0-16,-5 0 0 15,0-13 0-15,-6-9 0 16,1-4 1-16,0-18-1 16,0-13 0-16,-1-4-1 15,6-22 1-15,-5-9-1 16,5-13 1-16,-6-13-1 15,6-9 1-15,0-9 0 16,-5-13 0-16,-1-9-1 16,1-4 1-16,-10-8 0 15,0-5 0-15,-5-1 0 0,0-12 0 16,-10-5 0-16,-5-4 1 16,1-8-1-16,-6 3 0 15,0-8 0-15,-4-13 1 16,-1-18-1-16,-10-4 0 15,11-14 0-15,-1-8 0 16,-4-4 0-16,-1-1 0 16,5 1 0-16,1 8 1 15,4 0-1-15,5 14 0 16,5 8 0-16,5 9 0 0,1 13 0 16,4 13 0-16,0 5 0 15,4 17 0-15,6 9 0 16,5 21 0-16,5 10 0 15,0 17 0-15,4 0 0 16,6 9 1-16,-1 13-1 16,1 0 0-16,-1 13 0 15,16 9 1-15,-11 8-1 16,1 5 0-16,-6-4 0 16,1 4 0-16,-1-5 0 15,-4 5 0-15,0-4 0 16,-6-1 0-16,1 1 0 15,-5 4 0-15,0-4 0 16,-5-10 0-16,-1-3 0 16,1-1 0-16,-5-8 0 15,0 0 0-15,0-9 0 16,0-14 0-16,-5-3-1 16,5-5 1-16,-5 0 0 0,5-9 0 15,0 0-1-15,-5-4 1 16,5-4 0-16,-5-5 0 15,0-4 0-15,-10-5 1 16,5 5-1-16,-5-9 0 16,-5 4 0-16,0-4 1 15,1-9-1-15,-1-4 1 16,0 5 0-16,-5-6 0 0,1-3 0 16,-1-9 0-16,5-9 0 15,-5-9 0-15,1 0 0 16,-1-13 1-16,0-4-1 15,6-9 1-15,4-9-1 16,0-4 0-16,0-1 0 16,0-12 1-16,0-5-2 15,0-8 1-15,-4-1-1 16,-1-8 1-16,0 9-1 16,-5-10 0-16,1 6 0 15,4-19 0-15,0 5 0 16,-5-4 0-16,1 8 0 15,-1-8 1-15,0 8-1 16,1 1 1-16,4 3-1 16,-5 10 1-16,0 13-1 15,6 8 0-15,-1 5 0 16,-5-5 0-16,5-4 0 16,1 0 1-16,4 5-1 0,0-5 0 15,0 13 0-15,0 9 0 16,0 8 0-16,0 1 1 15,1 4-1-15,-1 0 0 16,0 14 0-16,5 3 0 16,0-4 0-16,5 5 0 15,-5-1 0-15,0 1 0 16,0 4 0-16,0 9 0 16,0-1 0-16,0 6 1 0,1 3-1 15,-1 5 0-15,5 4 0 16,-5 0 0-16,5 1-1 15,0 8 1-15,0 0-1 16,10-5 0-16,-10 5 0 16,9 5 0-16,-4 3 0 15,0 1 0-15,0 13 0 16,0 4 1-16,0 1-2 16,0 3 1-16,0 10-1 15,0 8 0-15,0 4 0 16,0 1 0-16,-5 13 0 15,0-5 1 1,-5 5 0-16,5-9 1 16,0-9-1-16,-5-9 1 0,5-4 0 15,-5-13 1-15,5-13-1 16,-5-9 1-16,0-5-1 16,-5-12 1-16,0-14 0 15,5-4 0-15,0-9-1 16,-4 1 1-16,4-10-1 15,-5-13 1-15,0 10-1 16,0-6 0-16,-5-3 0 16,6-1 1-16,-6 13-1 15,5-8 1-15,0 4-1 16,0 9 1-16,5 0-1 16,0 13 1-16,5 0-1 15,0 8 0-15,-5 5 0 16,5 1 0-16,-5-1 0 15,1 4 1-15,-6 1-1 0,5 8 0 16,0 0-1-16,0 9 1 16,0 13-1-16,0 5 1 15,-5-1-1-15,0 5 0 16,1 9 0-16,-1-9 0 16,0 0 0-16,0 0 1 15,0-1-1-15,0-3 1 16,0-5 0-16,1-4 1 15,-11-9-1-15,10-5 0 0,0 1 0 16,5-5 0-16,0-17 0 16,5-5 1-16,5-4-2 15,10 0 1-15,10-4-1 16,-1 4 1-16,11 4-1 16,-1 1 1-16,6 12-1 15,-1 1 1-15,-4 17-1 16,-1 4 1-16,0 13 0 15,-4 1 0-15,-5 8-1 16,-11 14 1-16,-4-1 0 16,-5-4 1-16,-5 4-1 15,-5 1 1-15,0-1-1 16,0-8 1-16,1-9-1 16,-6-5 1-16,0-3-1 15,-5-6 0-15,0-3 0 16,0-5 0-16,1-9 0 0,-1-9 0 15,0 1-1-15,5-1 1 16,5-8 0-16,0 0 0 16,5-9-1-16,5 8 1 15,0-3-1-15,5 4 1 16,5-9-1-16,0 8 1 16,-1 1 0-16,-4 8 0 15,5 10 0-15,-5 3 0 16,0 10 0-16,-5 8 0 15,-5 13 0-15,0 5 0 16,0 4 0-16,-5 0 0 0,-10 0 0 16,-10 0 1-16,-4-4-1 15,-6-5 0-15,-4-4 1 16,4-9 0-16,1-9-1 16,4-4 1-16,6-9-1 15,4 1 0-15,10-10 0 16,5-8 0-16,5 0-1 15,10-1 1-15,5-3-1 16,5 3 1-16,4 6-1 16,6 3 1-16,-1 1 0 15,1 12 0-15,-5 5 0 16,-1 9 0-16,-9 4 0 16,0 9 1-16,-10 0-1 15,-5 4 1-15,-5 0-1 16,0-4 1-16,-5 0-1 15,-5-4 0-15,0-5-2 16,1 0 1-16,-1-4-3 0,0-5 1 16,10-4-4-16,5 0 0 15,0 0-5-15,15-4 1 16</inkml:trace>
  </inkml:traceGroup>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02:45.636"/>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11093562-9676-4D39-B857-190357B97D39}" emma:medium="tactile" emma:mode="ink">
          <msink:context xmlns:msink="http://schemas.microsoft.com/ink/2010/main" type="inkDrawing" rotatedBoundingBox="24438,12666 25010,17214 24636,17261 24064,12713" shapeName="Other">
            <msink:destinationLink direction="from" ref="{6B3ED6FA-E4F5-4967-94C3-03634FB726CE}"/>
            <msink:destinationLink direction="to" ref="{6B3ED6FA-E4F5-4967-94C3-03634FB726CE}"/>
          </msink:context>
        </emma:interpretation>
      </emma:emma>
    </inkml:annotationXML>
    <inkml:trace contextRef="#ctx0" brushRef="#br0">241 228 6 0,'4'-18'3'0,"-13"-12"-2"16,9 16 4-16,-5-3-5 16,-5-1 1-16,-5 1 4 15,-5-1 1-15,1 1-6 16,-1 4 1-16,0-5 3 15,5 5 0-15,1 0-1 16,-1 4 1-16,5 0-2 16,0 5 0-16,0 8-1 15,0 5 0-15,6 9 0 16,4 8 0-16,4 0-1 16,6 5 1-16,5 13 0 0,0 13 0 15,0 8-1-15,-1 23 0 16,1 8 0-16,0 22 0 15,-5 5-1-15,0 4 1 16,4 4-1-16,1 5 1 16,-5-4 0-16,-5-1 0 15,5 5 0-15,-5 4 0 16,0-4 0-16,-5-1 1 0,-5 6-1 16,5-23 0-16,0-13 0 15,0-18 1-15,0-12-1 16,0-23 1-16,0-12-1 15,0-14 0-15,0-13 0 16,0-13 1-16,0-22-1 16,0-17 1-16,5-14-1 15,-5-25 1-15,-5-1-1 16,0-13 1-16,-5-5-1 16,-5-12 1-16,0-9 0 0,-9-5 0 15,-1-4 0-15,6-13 1 16,-1 4-1-16,0 0 0 15,5 5 0-15,-4 4 1 16,4 13-1-16,0 5 0 16,10-1-1-16,5 18 1 15,5 5-1-15,5 8 1 16,5-4-1-16,-1 21 0 16,1 10 0-16,5 8 0 0,0 5 0 15,-6 17 0-15,-4 9-1 16,0 8 1-16,0 14 0 15,-5 22 0-15,0 12 0 16,0 19 0-16,0 12 0 16,0 18 1-16,0 18-1 15,4 3 0-15,1 6-1 16,0 3 1-16,0 1 0 16,-5 8 0-16,0 14-1 15,0-5 1-15,0 4 0 16,0 5 0-16,4-4 0 15,-4 8 0-15,0-4 0 16,0-4 1-16,5-5-1 16,5 4 1-16,-5-4-1 15,5 5 0-15,-1-9 0 16,6-5 0-16,0-21-1 16,-1-1 1-16,6-4 0 0,-5-13 0 15,-1-13 0-15,-4 0 0 16,0-22 0-16,-5 0 0 15,0-5 0-15,-5-4 0 16,0-8 0-16,0-14 0 16,-1-8 0-1,-4-5 0-15,0-13 0 0,0 4 0 0,0-4 0 16,0-13 0-16,0-5 0 16,-4-4 1-16,-1-8-1 15,0-5 0-15,-5-5 0 16,0-3 0-16,0-14 0 15,5-9 1-15,-5-13-1 16,5 0 1-16,0-17-1 0,1-14 0 16,-6-3 1-1,5-6 0-15,0 1-1 0,0 0 1 16,5 0-1-16,0 8 1 16,-5 14-1-16,0 13 1 15,0-1-1-15,0 23 1 16,-5 13-1-16,5 4 1 15,0 9-1-15,1 4 0 16,-1 10 0-16,0 12 1 16,5 0-2-16,0 18 1 0,0 17 0 15,0 13 0-15,0 18 0 16,0 13 0-16,0 14-1 16,5 16 1-16,4-3 0 15,1 3 0-15,5 6 0 16,-5 16 0-16,5-8 0 15,0 9 0-15,4-5 0 16,1 0 0-16,0 0 0 16,-1 1 0-16,6-5 0 15,0-18 0-15,-6-4 0 16,6-5 0-16,-10 1 0 16,0-18 0-16,-6 0 0 15,1-4 0-15,0-5 0 16,-5-8 1-16,0-5-1 15,-5-13 0-15,5-4 0 16,0-10 0-16,-5-7 0 16,0-6 0-16,-5-8 0 15,5-8 0-15,0-14 0 0,-5-9 1 16,5-13-1-16,-5-8 0 16,5-10 0-16,0-3 0 15,-5-10 0-15,0-12 0 16,0-14 0-16,0 13 1 15,0-12-1-15,0-5 0 16,-4 4 0-16,-1 4 1 16,0 5-1-16,5 1 0 15,0 3 0-15,0 0 0 16,0 14 0-16,-5 13 1 0,5 4-1 16,0 8 0-16,5 6 0 15,0 8 0-15,0 4 0 16,5 13 1-16,0 10-1 15,5 12 1-15,-5 9-1 16,0 18 1-16,0 8-1 16,0 9 0-16,5 14-1 15,0 8 1-15,-1 4 0 16,1 10 0-16,5 3-1 16,-5 9 1-16,5 1 0 15,-5 12 0-15,-5 5 0 16,-1-9 0-16,1-4-1 15,0-9 1-15,0-13 0 16,0-14 0-16,0-8 0 16,0-13 1-16,-5-4-1 15,0-14 1-15,0-4-1 16,-5-9 1-16,0-9-1 16,0-4 1-16,0-17-1 0,0-14 0 15,0-13 0-15,1-4 1 16,-6-13-1-16,0-9 1 15,0-5 0-15,5-4 0 16,-5 5 0-16,5-5 0 16,0-4 0-16,-5-5 0 15,6 18 0-15,-1-8 0 16,-5 12-1-16,5 5 1 0,0 12-1 16,0 1 1-16,-5 18-1 15,-5 16 1-15,5 14-2 16,1 22 0-16,-1 9-1 15,0 13 1-15,0 13-1 16,5 0 1-16,0 8-1 16,0 10 0-16,0-1 1 15,-4 5 0-15,-1 0 1 16,0-9 0-16,0-4 0 16,0-9 0-16,0-9 0 15,0-5 0-15,1-3 0 16,-1-14 0-16,5-8 0 15,-5-5 1-15,5-4-1 16,0-14 0-16,0-4 0 16,5-4 0-16,0 0 0 15,0-4 0-15,5-10 0 16,0-3 0-16,0 3 0 0,5-3 0 16,0 4 0-16,-1-1 1 15,1-3-1-15,0 3 0 16,0 10 0-16,0-1 1 15,-5 10-1-15,0 3 0 16,5 10 0-16,-1 8 0 16,1 4-1-16,0 5 1 15,0 4 0-15,0 5 0 16,0 0 0-16,0-5 0 16,-1 0 0-16,-4 0 0 0,5 14 0 15,-10-1 1-15,0 1-2 16,0-5 1-16,0 0 0 15,0-9 0-15,0-4-1 16,0-5 1-16,0-8 0 16,0-9 0-16,-10-4 0 15,5-9 0-15,0-9 0 16,1-9 1-16,-1 1-1 16,0-6 1-16,5-3-1 15,0 0 1-15,0-10-1 16,5 10 1-16,0 4-1 15,-1 13 0-15,-4 9 0 16,5 17 0-16,0 14 0 16,5 8 0-16,-5 5 0 15,0 8 0-15,0 5-1 16,-5 0 1-16,0 0 0 16,-5-9 0-16,0-5 0 0,0-3 0 15,-5-6 0-15,5-7 0 16,5-6 0-16,0 1 0 15,0-9 0-15,0-17 0 16,5-14 0-16,5-8 1 16,-10-5-1-16,0 0 0 15,0-9 0-15,0 1 0 16,0 4 0-16,-10 4 1 0,5 4-1 16,0 1 1-16,5 8-1 15,-4 10 0-15,-1 7 0 16,0 10 0-16,0 13-1 15,0 8 1-15,0 10 0 16,0 12 0-16,0-4-1 16,5 4 1-16,-5 1 0 15,5-1 0 1,-5 14-1 0,-5-9 1-16,1-5 0 15,-1-8 0-15,0-9 0 16,0-9 0-16,5-9-1 15,0-13 1-15,0-8 0 16,0-9 0-16,5-5 0 16,0-9 1-16,0-3-1 15,5-10 0-15,0 9 0 16,0 1 1-16,0 7-1 16,0 10 0-16,-5 9 0 0,0 17 1 15,0 13-1-15,0 17 0 16,-5 10 0-16,5 8 0 15,0 9-1-15,0-4 1 16,0-5-1-16,5-9 1 16,5-8-2-16,5-14 0 15,4-8-5-15,6-18 0 16,4-17-5-16,6-22 1 16</inkml:trace>
  </inkml:traceGroup>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3:25:36.628"/>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2B6D10B4-6CBB-437A-AF83-353827E6446E}" emma:medium="tactile" emma:mode="ink">
          <msink:context xmlns:msink="http://schemas.microsoft.com/ink/2010/main" type="inkDrawing" rotatedBoundingBox="31940,16678 32600,19146 31286,19497 30627,17029" shapeName="Other"/>
        </emma:interpretation>
      </emma:emma>
    </inkml:annotationXML>
    <inkml:trace contextRef="#ctx0" brushRef="#br0">232 1746 21 0,'-65'21'10'0,"35"-31"-8"15,30 10 11-15,0-11-13 16,6 0 0-16,0-4 0 16,24-1 1-16,-6 0-2 15,5 0 1-15,1 0 0 16,-6 5 0-16,6 1 0 15,-12 5 0-15,-1-1-1 16,1 6 1-16,0 6 0 16,-12 4 1-16,-6 11-1 15,-6 6 1-15,-12-6-1 0,12 5 1 16,-6 1-1-16,6-1 1 16,-5-5-1-16,5 1 1 15,0-12 0-15,6-5 0 16,0-5 0-16,6-15 0 15,0-7-1-15,5-15 1 16,-5-10-1-16,-6-11 1 16,18-1-1-16,0-4 0 0,-12 5 0 15,0 5 1-15,0 5-1 16,0 16 1-16,-6 32-1 16,0 11 0-16,0 10 0 15,0 27 0-15,0 10 0 16,0 0 1-16,0 6-2 15,-6-11 1-15,0-11 0 16,0-10 0-16,0-11 0 16,6-11 0-16,0-10 0 15,0-10 0-15,0-17-1 16,0-15 1-16,0-16 0 16,0-6 0-16,0-20 0 15,0-12 0-15,-18-9 0 16,18 4 1-16,-18 0-1 15,1 1 0-15,5 5 0 16,0 26 1-16,-12 21 0 16,18 22 0-16,-12 31-1 15,6 22 0-15,12 36 0 16,0 48 0-16,12 16-1 0,6 21 0 16,0-15-1-16,6-6 1 15,-12-27 0-15,-1-31 1 16,-5-11 0-16,-6-15 0 15,12-17 0-15,-6-15 1 16,-6-11-1-16,0-22 1 16,18-20-1-16,-6-27 1 15,0-10 0-15,-6-16 0 0,0-11-1 16,6 0 1-16,-12 5-1 16,12 11 0-16,-24 11 1 15,12 16 1-15,-12 15-1 16,-6 27 0-16,-18 10 0 15,18 22 0-15,-11 21 0 16,-7 15 0-16,0 6 0 16,12 26 0-16,-17-4-1 15,17 4 0-15,-6 6 0 16,6 5 1-16,1-16-2 16,5-6 1-16,6 1 0 15,0-11 0-15,0-5-1 16,6-10 1-16,0-17-2 15,0-10 1-15,6-5 1 16,0-22 0-16,12-5 0 16,0-16 0-16,6-15 0 15,6-17 1-15,5-20 0 16,1-17 0-16,0-15-1 0,-12-1 1 16,6 1-1-16,-13 5 1 15,-11 10-1-15,0 16 1 16,-11 27 0-16,-13 27 0 15,6 25-1-15,0 22 1 16,6 26-1-16,6 27 1 16,-6 37-2-16,6-5 1 15,0 4-1-15,6 1 0 0,-6-10 1 16,0-12 0-16,-5-20-1 16,11-17 1-16,-6-15 0 15,-6-11 0-15,12-21-1 16,0-21 1-16,0-16 0 15,12-16 0-15,-6-16 0 32,17-10 0-32,-11-6 0 15,-6 1 1-15,-6-6-1 16,-6-6 0-16,0 1 0 0,0 0 1 16,0 5-1-16,0 5 0 15,-5 11 0-15,11 11 1 16,0 10-1-16,0 16 1 15,-6 5 0-15,-6 21 0 16,12 1-1-16,12 15 0 0,-6 6 0 16,23-1 1-16,-5 11-2 15,6-10 1-15,0 5-1 16,-1 5 1-16,-5 11 0 16,12 10 0-16,-12 6-1 15,0 5 1-15,-7-11-1 16,1 0 1-16,6 1 0 15,-18-1 0-15,-6 0 0 16,0-10 0-16,-6-16 0 16,6 0 0-16,-6-21 0 15,-12-17 1-15,18-9-1 16,-6-17 1-16,6-15-1 16,0-1 1-16,0-21 0 15,0 1 0-15,0 4 0 16,0-4 0-16,0 10-1 15,-12 5 0-15,12 11 0 16,-6 5 1-16,6 16-1 0,0 5 1 16,0 11-1-16,0 21 1 15,6 5-1-15,6 16 0 16,12 11 0-16,0 21 0 31,35 95-1-31,1 0 0 16,0 0-1-16,-13-5 1 15,1 0 0-15,-13-5 0 16,1-11 0-16,6-11 0 0,-18-10 1 16,11-11 0-16,-11-15 0 15,0-22 0-15,-6-16 0 16,0-10 0-16,6-11-1 16,-13-16 1-16,-11-26 0 15,-11-16 0-15,-13-16 0 16,6-10 1-16,-6-11-1 15,6-6 1-15,-23-4 0 16,5 9 0-16,0 1 0 16,-12 11 0-16,19-1 0 15,-7 1 0-15,12-1 0 16,0 17 0-16,7 10-1 16,-1 10 0-16,18 17 0 15,0 20 1-15,29 17-1 16,7 20 0-16,6 27 0 15,-1 38 0-15,13 9 0 16,12 17 0-16,17-1 0 0,-6 6 0 16,1-5-1-16,-13-1 1 15,1-15 0-15,-1-27 0 16,-11-15-1-16,-19-27 1 16,-5 0 0-16,-12-22 0 15,-6-9 0-15,-12-22 0 16,-12-6 0-16,-6-20 0 15,-12-11-1-15,-5-11 1 16,-19-10-1-16,-11-6 1 16,-1-10-1-16,13-21 1 0,-1 5-1 0,6-10 0 15,-17-1 0-15,23 11 1 16,-17 5 0-16,35 22 1 16,-18 10-1-16,24 5 0 15,-5 6 0 1,5 21 1-16,12 16-1 15,6 26 0-15,0 21 0 16,12 27 0-16,0 21-1 16,-7 10 1-16,13 17 0 15,0-1 0-15,-18 6 0 16,0 0 0-16,0-11 0 0,-18 10 1 0,0-20-1 16,13-11 0-16,-13-16 0 15,6-16 0-15,0-26 0 16,-6-16 0-16,12-27-1 15,-6-20 1-15,-6-17 0 16,6-31 0-16,-11-6 0 16,5-5 0-16,-12 0 0 15,18 16 0-15,-6 5 0 16,0 11 0-16,0 5 1 16,-5 21 0-16,-1 11-1 15,0 10 1-15,-6 6 0 16,6 21 0-16,1 16-1 15,-1 10 0-15,-6 22 0 16,6 4 0-16,-6 1-1 0,1-16 1 16,-7-5 0-16,12-11 0 15,0-11-1-15,1-10 1 16,5-11-1-16,0-20 1 16,6-1-1-16,6-16 0 15,0-16 0-15,0 6 1 16,-6-6 0-16,12 1 0 15,12 4-1-15,0 12 1 16,6 9 0-16,6 12 0 0,17 10-1 16,1 5 1-16,6 11 0 15,-7 0 0-15,7 5 0 16,11-5 1-16,7 0-2 16,-13-11 1-16,1-5 0 15,-6-16 0-15,-7-10-1 16,7-17 1-16,-12-4 0 15,-12-1 0 1,-1-5 0 0,-5 6 1-16,0 4-1 0,0 12 1 0,-6 20-1 15,18 22 1-15,5 15-1 16,13 22 1-16,17 20-1 16,7 12 1-16,-1 10-1 15,7-11 0-15,-7-21 0 16,-17-15 0-16,-7-1-2 15,-11-15 0-15,-18-22-8 16,-18-21 1-16,-36-5-1 0,0 5 0 16</inkml:trace>
  </inkml:traceGroup>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8:18.617"/>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BA70EBBD-2FB1-4319-B2A4-8C560831C102}" emma:medium="tactile" emma:mode="ink">
          <msink:context xmlns:msink="http://schemas.microsoft.com/ink/2010/main" type="writingRegion" rotatedBoundingBox="27211,16179 29862,15670 30098,16895 27447,17405">
            <msink:destinationLink direction="with" ref="{7E6C378D-6A8D-450F-8C94-D372CDBB0D38}"/>
          </msink:context>
        </emma:interpretation>
      </emma:emma>
    </inkml:annotationXML>
    <inkml:traceGroup>
      <inkml:annotationXML>
        <emma:emma xmlns:emma="http://www.w3.org/2003/04/emma" version="1.0">
          <emma:interpretation id="{B8290BF4-A29C-4FF3-8E3B-C32C1F71D1B1}" emma:medium="tactile" emma:mode="ink">
            <msink:context xmlns:msink="http://schemas.microsoft.com/ink/2010/main" type="paragraph" rotatedBoundingBox="27211,16179 29862,15670 30098,16895 27447,17405" alignmentLevel="1"/>
          </emma:interpretation>
        </emma:emma>
      </inkml:annotationXML>
      <inkml:traceGroup>
        <inkml:annotationXML>
          <emma:emma xmlns:emma="http://www.w3.org/2003/04/emma" version="1.0">
            <emma:interpretation id="{86EC901C-C577-4574-9F2D-28683A7C8E22}" emma:medium="tactile" emma:mode="ink">
              <msink:context xmlns:msink="http://schemas.microsoft.com/ink/2010/main" type="line" rotatedBoundingBox="27211,16179 29862,15670 30098,16895 27447,17405"/>
            </emma:interpretation>
          </emma:emma>
        </inkml:annotationXML>
        <inkml:traceGroup>
          <inkml:annotationXML>
            <emma:emma xmlns:emma="http://www.w3.org/2003/04/emma" version="1.0">
              <emma:interpretation id="{4661A27B-68E9-4938-9212-B5F6706E2274}" emma:medium="tactile" emma:mode="ink">
                <msink:context xmlns:msink="http://schemas.microsoft.com/ink/2010/main" type="inkWord" rotatedBoundingBox="27211,16179 29862,15670 30098,16895 27447,17405">
                  <msink:destinationLink direction="with" ref="{325CADE4-C2EB-4A54-A090-9E9598F73A9E}"/>
                  <msink:destinationLink direction="with" ref="{8A02FF7A-5486-4F8A-A546-321E5FFD47F1}"/>
                </msink:context>
              </emma:interpretation>
              <emma:one-of disjunction-type="recognition" id="oneOf0">
                <emma:interpretation id="interp0" emma:lang="en-US" emma:confidence="0">
                  <emma:literal>2</emma:literal>
                </emma:interpretation>
                <emma:interpretation id="interp1" emma:lang="en-US" emma:confidence="0">
                  <emma:literal>t</emma:literal>
                </emma:interpretation>
                <emma:interpretation id="interp2" emma:lang="en-US" emma:confidence="0">
                  <emma:literal>4</emma:literal>
                </emma:interpretation>
                <emma:interpretation id="interp3" emma:lang="en-US" emma:confidence="0">
                  <emma:literal>y</emma:literal>
                </emma:interpretation>
                <emma:interpretation id="interp4" emma:lang="en-US" emma:confidence="0">
                  <emma:literal>=</emma:literal>
                </emma:interpretation>
              </emma:one-of>
            </emma:emma>
          </inkml:annotationXML>
          <inkml:trace contextRef="#ctx0" brushRef="#br0">80 652 9 0,'-27'27'4'0,"14"-23"5"0,13-4 4 0,0 0-13 16,0 0 0-16,0-4 2 31,0-3 0-31,0-1-2 16,0 0 0-16,-5 4 1 0,1 0 0 15,-1 0 1-15,-3 4 0 16,-1 0-1-16,4 0 0 15,1 0 0-15,4 0 1 16,4-8-1-16,10-4 0 16,-6 0 0-16,1-4 0 15,-4 4-1-15,-5 0 1 16,0 4-1-16,-5 1 1 16,1-5-1-16,-1 8 0 0,1-8-1 15,0 4 1-15,4 4 0 16,0-4 0-16,0 0 0 0,4 4 0 15,5 0 0 1,0 8 0-16,4-4-1 0,1 8 1 16,3-4 0-16,1 0 1 15,5 0 0-15,3 4 0 16,1 8 0-16,4 7 1 16,10 5-1-16,-1 4 1 15,0 0-1-15,5 3 1 16,-5 13-1-16,-4-8 0 15,4-1-1-15,4 5 1 16,1 3-1-16,0 1 1 0,4 7-1 16,-9-7 0-16,0 11 0 15,-4-3 1-15,-5-5-1 16,0 1 0-16,1-12 0 16,-10-5 1-16,9-3-1 15,-4-8 1-15,-5-4-1 16,-4-9 1-16,-4 1 0 15,-1-4 0-15,0-4-1 16,-13-4 1-16,9 0 0 16,-4-8 0-16,4-4-1 15,0 1 1-15,4-1-1 16,-4 0 1-16,9-4-1 16,4 4 0-16,-4 0-1 15,0-8 1-15,-5 0 0 16,1 1 0-16,8-1 0 15,0-4 0-15,10-8 0 16,8 1 1-16,0-9 0 0,0 4 0 16,5-3-1-16,-1-5 1 15,10-7 0-15,4-1 0 16,5-7-1-16,-1-5 0 16,-8 1 0-16,4-9 1 15,0 5-1-15,4-4 1 16,-4 3-1-16,0 5 0 15,0-12 0-15,0 19 0 16,0 5 0-16,1 3 0 16,-6 4 0-16,-4 9 0 0,-9 7 0 15,-4 4 1-15,-9 4-1 16,-5 8 0-16,1 1-1 16,-6 3 0-16,-8 4-2 15,0 4 1-15,0 0-4 16,-4 0 1-16,4 0-6 15,4 4 1-15</inkml:trace>
          <inkml:trace contextRef="#ctx0" brushRef="#br0" timeOffset="2394.4872">500 374 8 0,'-5'0'4'0,"10"24"2"15,-5-24-3-15,4 0-3 16,-4 4 1-16,0 4 0 15,0 4 1-15,0-4-2 16,0 4 1-16,0-8 0 16,5 4 1-16,-1-1-1 15,5 1 1-15,0 0-1 16,-5 0 0-16,1 0-1 16,-1-4 0-16,1 4 0 15,4 0 0-15,0-4 0 16,0-4 0-16,0-4 0 15,-1 8 0-15,1-8-1 16,-4 4 1-16,-5 4-2 0,0-4 0 16,-5 0 0-16,1 4 1 15,-5 0-1 1,5 0 1-16,-5 0 0 16,0-4 0-16,-5 0 0 15,1 0 1-15,-1 0 0 16,-8 0 0-16,4 0 0 15,-8-4 0-15,-1 4 0 16,0 0 0-16,-4 0 1 16,4 0 0-16,5-4 2 15,-1 4 0-15,5 0 1 16,5-4 0-16,4 0 0 16,0-4 0-16,5 0-1 15,-1-4 1-15,1-4-3 0,4 8 0 0,0-3-2 16,0-1 1-16,0 12 0 15,4-8 1-15,1 0-1 16,-1 4 0-16,5 4 1 16,0 0 0-16,-5 0 0 15,1 8 1 1,-1-4-1-16,1 8 1 16,-1-1-1-16,1 1 1 15,4 0-1-15,-5-4 0 16,5 4-1-16,-4 0 1 15,4 4-1-15,-1 4 1 16,6-1-1-16,-1 1 0 0,5 0 0 16,4 0 1-16,5 0-1 15,-4-4 0-15,-6-1 0 16,1 1 1-16,0 0-1 0,-5-4 1 16,1 8-1-16,4 0 0 15,0-1 0-15,4 1 1 0,0 0-1 16,10 0 0-16,-1 0 0 15,0 4 0-15,0-1 0 16,1 1 0-16,-6 0 0 16,1 4 1-16,-5-1-1 15,1 1 1-15,-5-4-1 16,4 0 1-16,0-4-1 16,-4-5 0-16,4 1 0 15,-4 0 0-15,0-4 0 16,-4 0 0-16,-1-4 0 15,0-4 1-15,-4 4-1 16,-4 0 1-16,4 0-1 16,-5-4 0-16,1 3 0 15,-1-3 0-15,5 0 0 16,-9-4 0-16,4 4 0 16,-4-4 0-16,9 4 0 15,-9-4 0-15,9 0 0 16,-9 0 1-16,9-4-2 0,0 0 1 15,0 4 0-15,0-4 1 16,4 0-1-16,1-3 0 16,-1-9 0-16,-4 4 0 15,0-4 0-15,0-4 0 16,4-4-1-16,1-11 1 16,4 3-1-16,8 0 1 15,19-23 0 1,0 3 0-16,-1 1 0 15,-3-1 1-15,-1 5-1 16,0-5 0-16,5 8 0 16,4 5 1-16,4-1-1 15,1-7 0-15,-9 3 0 16,-1 0 0-16,1 5 0 16,-1-1 0-16,-3-7 0 15,-1 3 0-15,4-4 0 16,1 9 0-16,0 7 0 15,-1-4 0-15,-3 1 0 16,-1 3 0-16,0 0 0 16,-4 5 0-16,-5 7 0 15,-4-4 1-15,-5 8-1 16,0 4 0-16,5 0 0 16,-9 4 0-16,-5 4-1 15,1 0 0-15,-5 0-2 0,4 4 0 16,1 0-4-16,-6 0 0 15,-3 4-3-15,4 0 1 16</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7:37.491"/>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04166471-8729-4078-B754-AE271CFC7EEB}" emma:medium="tactile" emma:mode="ink">
          <msink:context xmlns:msink="http://schemas.microsoft.com/ink/2010/main" type="inkDrawing" rotatedBoundingBox="30011,17436 31369,15833 31451,15902 30093,17506" semanticType="callout" shapeName="Other">
            <msink:sourceLink direction="with" ref="{7E6C378D-6A8D-450F-8C94-D372CDBB0D38}"/>
          </msink:context>
        </emma:interpretation>
      </emma:emma>
    </inkml:annotationXML>
    <inkml:trace contextRef="#ctx0" brushRef="#br0">2835 1731 26 0,'4'-28'13'0,"32"-59"-15"15,-18 59 22-15,4-11-19 16,9-13 0-16,14-8 3 0,13-11 0 15,5-8-5-15,-5-5 1 16,9-15 3 0,9 0 0-16,8-4-1 15,6 7 0-15,3-7-1 16,10 8 0-16,-18 8-1 16,0-5 1-16,-9 13-2 15,-9 8 0-15,0 7-4 16,-18 16 0-16,-14 13-5 15,-12 11 1-15</inkml:trace>
  </inkml:traceGroup>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53.238"/>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FEAFD4E3-EF30-4A28-950D-1CC8080F6D92}" emma:medium="tactile" emma:mode="ink">
          <msink:context xmlns:msink="http://schemas.microsoft.com/ink/2010/main" type="inkDrawing" rotatedBoundingBox="21969,6679 23919,6246 24006,6640 22057,7072" semanticType="callout" shapeName="Other">
            <msink:sourceLink direction="with" ref="{855459DD-7F49-4333-BAC9-6F99E0FD31BA}"/>
          </msink:context>
        </emma:interpretation>
      </emma:emma>
    </inkml:annotationXML>
    <inkml:trace contextRef="#ctx0" brushRef="#br0">39 520 4 0,'-31'12'2'0,"22"8"3"0,9-20 2 15,0 0-6-15,9 3 1 16,-1-6 2-16,6-1 0 0,4-8-5 16,4-4 1-16,0-8 2 15,1 0 1-15,-5-12-1 16,13-11 0-16,-4-1-2 16,8 1 1-16,6-5-1 15,-1 0 1-15,0 9-1 16,0 3 0-16,-4 12 0 15,0 12 1-15,-5 8-1 16,0 12 1-16,0 8-1 16,5 4 1-16,0 0 0 15,-1-4 0-15,1 0-1 16,4-4 0-16,-4-4 0 16,4-8 1-16,5-8-1 15,4-4 1-15,0-4-1 16,5-4 0-16,-1 1 0 15,-4 7 0-15,5 4 0 16,0 4 0-16,-1 4 0 16,-4 8 0-16,0 8 0 15,-4 8 1-15,-9 3-1 0,-1 5 0 16,6-4 0-16,3-4 1 16,5-4-1-16,5-8 0 15,8-8-3-15,5 0 0 16,9-4-3-16,0-4 1 15</inkml:trace>
  </inkml:traceGroup>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1:55:57.693"/>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C35DAED5-FB65-47DA-9318-18D4D3CBFF67}" emma:medium="tactile" emma:mode="ink">
          <msink:context xmlns:msink="http://schemas.microsoft.com/ink/2010/main" type="writingRegion" rotatedBoundingBox="23703,7381 30865,6705 31095,9147 23934,9823">
            <msink:destinationLink direction="with" ref="{855459DD-7F49-4333-BAC9-6F99E0FD31BA}"/>
          </msink:context>
        </emma:interpretation>
      </emma:emma>
    </inkml:annotationXML>
    <inkml:traceGroup>
      <inkml:annotationXML>
        <emma:emma xmlns:emma="http://www.w3.org/2003/04/emma" version="1.0">
          <emma:interpretation id="{F818B97A-A3DF-4F5C-851E-A806079BDA87}" emma:medium="tactile" emma:mode="ink">
            <msink:context xmlns:msink="http://schemas.microsoft.com/ink/2010/main" type="paragraph" rotatedBoundingBox="23703,7381 30865,6705 30983,7953 23821,8629" alignmentLevel="1"/>
          </emma:interpretation>
        </emma:emma>
      </inkml:annotationXML>
      <inkml:traceGroup>
        <inkml:annotationXML>
          <emma:emma xmlns:emma="http://www.w3.org/2003/04/emma" version="1.0">
            <emma:interpretation id="{A6DB8F17-57E9-4FE7-BA94-A194429D022B}" emma:medium="tactile" emma:mode="ink">
              <msink:context xmlns:msink="http://schemas.microsoft.com/ink/2010/main" type="line" rotatedBoundingBox="23703,7381 30865,6705 30983,7953 23821,8629"/>
            </emma:interpretation>
          </emma:emma>
        </inkml:annotationXML>
        <inkml:traceGroup>
          <inkml:annotationXML>
            <emma:emma xmlns:emma="http://www.w3.org/2003/04/emma" version="1.0">
              <emma:interpretation id="{22C74F66-C3BD-4A3B-B8FE-0072485EE69A}" emma:medium="tactile" emma:mode="ink">
                <msink:context xmlns:msink="http://schemas.microsoft.com/ink/2010/main" type="inkWord" rotatedBoundingBox="23703,7381 26895,7079 27012,8319 23820,8620">
                  <msink:destinationLink direction="with" ref="{82C6E8FA-8F84-480D-B0FD-1EC842BAE609}"/>
                  <msink:destinationLink direction="with" ref="{2543B193-1E91-4CF3-AA68-556AFD9264C1}"/>
                  <msink:destinationLink direction="with" ref="{0E3CA474-3579-45EA-8C98-B0530D4112B2}"/>
                </msink:context>
              </emma:interpretation>
              <emma:one-of disjunction-type="recognition" id="oneOf0">
                <emma:interpretation id="interp0" emma:lang="en-US" emma:confidence="1">
                  <emma:literal>words</emma:literal>
                </emma:interpretation>
                <emma:interpretation id="interp1" emma:lang="en-US" emma:confidence="0">
                  <emma:literal>word's</emma:literal>
                </emma:interpretation>
                <emma:interpretation id="interp2" emma:lang="en-US" emma:confidence="0">
                  <emma:literal>Words</emma:literal>
                </emma:interpretation>
                <emma:interpretation id="interp3" emma:lang="en-US" emma:confidence="0">
                  <emma:literal>worlds</emma:literal>
                </emma:interpretation>
                <emma:interpretation id="interp4" emma:lang="en-US" emma:confidence="0">
                  <emma:literal>word</emma:literal>
                </emma:interpretation>
              </emma:one-of>
            </emma:emma>
          </inkml:annotationXML>
          <inkml:trace contextRef="#ctx0" brushRef="#br0">24 68 19 0,'-15'5'9'0,"1"4"-4"15,14-9 10-15,0 0-14 16,0 4 0-16,5 0 0 0,0 10 1 16,4 3-2-16,1 18 0 15,0 18 1-15,0 12 1 16,-5 14 0-16,0 4 0 16,0 1-1-16,0-1 1 15,-5-9-1-15,5-12 1 16,-1-10-1-1,6-8 1-15,0-18-1 0,5-13 0 0,5-17-1 16,-1-18 1-16,6 0-1 16,0-17 1-16,-1-9-2 15,-4-5 1-15,-5-4-1 16,0 0 1-16,-1-4-1 16,-4 4 0-16,0 4 0 15,0 10 1-15,0 7-1 16,0 23 0-16,-5 31 1 0,-5 26 0 15,0 30 0-15,4 1 0 16,6 12 1-16,15-4 0 16,5-4 0-16,9-13 1 15,5-27-1-15,-4-21 1 16,-1-14-1-16,0-17 1 16,1-18-1-16,-6-8 1 15,-4-14-1 1,-10-12 0-16,-6-10-1 15,-4-12 1-15,-5-14-1 16,-5 0 0-16,0 18 0 16,-10 17 0-16,1 18 0 15,-6 9 0-15,0 12-1 16,0 6 1-16,-5 7 0 16,1 6 0-16,9-1-2 15,0 0 0-15,0 0-8 16,0 9 0-16</inkml:trace>
          <inkml:trace contextRef="#ctx0" brushRef="#br0" timeOffset="566.2004">1024 152 16 0,'-44'-5'8'0,"5"1"-5"16,29 4 3-16,-5 4-5 16,-5 5 0-16,1 0 2 15,-1 8 1-15,0 14-4 16,5 17 1-16,10 5 1 0,5 8 1 15,10 5-1-15,10-5 1 16,10-13-2-16,9-17 1 16,5 0-2-16,10-18 1 15,6-13-1-15,-6-13 1 16,-5-9-1-16,-10-5 1 16,-9-3-1-16,-10-5 0 15,-10-9 0-15,-15 4 1 0,-5-8 0 16,-15 13 0-16,1 5 0 15,-6 8 0 1,0 4-1-16,6 5 0 0,4 0-2 16,5 4 0-16,10 0-7 15,5 1 1-15</inkml:trace>
          <inkml:trace contextRef="#ctx0" brushRef="#br0" timeOffset="1591.5386">1423 209 22 0,'-14'4'11'0,"-16"53"-10"0,30-48 14 16,0 4-15-16,5 4 0 15,5 10 0-15,0-1 1 16,0 9-1-16,-1-4 0 0,1 4 0 15,0 0 0-15,0-5 0 16,0-3 1-16,0-6-1 16,0-3 0-16,-1-9 0 15,1-9 1-15,0-5-1 32,-5-8 1-32,0 0-1 0,0-4 1 0,-5-10-1 15,0-3 1-15,5-19-1 16,10-12 0-16,4-5 0 15,6 1 0-15,0 8-1 16,-6 4 1-16,1 10-2 16,0 7 1-16,-1 10-6 15,1 4 1-15</inkml:trace>
          <inkml:trace contextRef="#ctx0" brushRef="#br0" timeOffset="1607.1851">2236 169 24 0,'-39'-13'12'0,"29"0"-16"0,10 9 19 16,-10-5-16-16,0 4 1 15,-9 5-1-15,-6 5 1 16,-14-1 1-16,4 5 1 16,1 13 0-16,4 8 0 15,5 10 1-15,11 8 0 16,19 0 0-16,9-4 0 16,16 0-2-16,9-5 1 15,6-12-3-15,9-6 1 16,5-12-3-16,0-4 1 15,-5-19-6-15,-9-3 1 16,-16-14-1-16,-14-8 0 16</inkml:trace>
          <inkml:trace contextRef="#ctx0" brushRef="#br0" timeOffset="1608.1851">2217-510 31 0,'5'5'15'0,"19"69"-20"0,-14-43 32 16,0 8-27-16,0 23 1 16,0-5 0-16,-5 13 1 15,4 4-3-15,1 5 1 0,0-5 1 16,5-4 0-16,0-4-1 16,-1-9 1-16,6-18-2 15,0-4 1-15,4-13-7 16,6-8 1-16,-5-1-3 15,-6-9 0-15</inkml:trace>
          <inkml:trace contextRef="#ctx0" brushRef="#br0" timeOffset="1917.3689">3039-80 23 0,'-24'-31'11'0,"-35"22"-9"0,44 14 17 0,-20 8-18 16,-19-5 1-16,-5 14 2 15,-5 9 1-15,0 8-5 16,15-4 0-16,14-4 3 0,15-5 0 16,25-8-1-16,15-5 1 15,24-4-2-15,25-9 0 16,-5 0-1-16,10 0 0 15,10 4 0-15,0 9 0 16,-5 9-1-16,-10 4 1 16,-20 5 0-16,-19 13 0 15,-26-5 0-15,-18 1 0 16,-21-5 0-16,-9 4 1 0,-5-13 0 16,-11-4 0-16,1-8-1 15,-5-10 1 1,15-8-3-16,10-10 0 0,9-3-6 15,5-14 0 1</inkml:trace>
        </inkml:traceGroup>
        <inkml:traceGroup>
          <inkml:annotationXML>
            <emma:emma xmlns:emma="http://www.w3.org/2003/04/emma" version="1.0">
              <emma:interpretation id="{3CAEA977-A44F-4152-8AF1-C4AA688CB602}" emma:medium="tactile" emma:mode="ink">
                <msink:context xmlns:msink="http://schemas.microsoft.com/ink/2010/main" type="inkWord" rotatedBoundingBox="27800,7264 30890,6973 30983,7953 27893,8245"/>
              </emma:interpretation>
              <emma:one-of disjunction-type="recognition" id="oneOf1">
                <emma:interpretation id="interp5" emma:lang="en-US" emma:confidence="1">
                  <emma:literal>words</emma:literal>
                </emma:interpretation>
                <emma:interpretation id="interp6" emma:lang="en-US" emma:confidence="0">
                  <emma:literal>word</emma:literal>
                </emma:interpretation>
                <emma:interpretation id="interp7" emma:lang="en-US" emma:confidence="0">
                  <emma:literal>worlds</emma:literal>
                </emma:interpretation>
                <emma:interpretation id="interp8" emma:lang="en-US" emma:confidence="0">
                  <emma:literal>word's</emma:literal>
                </emma:interpretation>
                <emma:interpretation id="interp9" emma:lang="en-US" emma:confidence="0">
                  <emma:literal>wordy</emma:literal>
                </emma:interpretation>
              </emma:one-of>
            </emma:emma>
          </inkml:annotationXML>
          <inkml:trace contextRef="#ctx0" brushRef="#br0" timeOffset="3670.963">4099-85 16 0,'-15'-30'8'0,"25"21"1"16,-5 4-1-16,4-3-7 15,1-1 0-15,0 5 1 16,0 8 1-16,0 9-3 15,-5 5 0-15,-5 3 2 16,0 10 0-16,-5 13 0 16,5 0 0-16,0-5-1 15,5 5 1-15,0 0-1 16,5-9 1-16,4 0-1 16,6-9 0-16,5-4 0 15,-1-5 0-15,6-17 0 0,-5-4 0 16,4-13 0-16,-4-5 0 15,-1-9-1 1,-4-4 1-16,0-4-1 16,-5 4 0-16,-6-5 0 15,1 14 1-15,-5 4-1 16,-5 9 0-16,0 4 0 0,-5 13 0 16,5 10 0-16,0 7 1 15,10 6-1-15,-5-1 1 16,10 0 0-16,5-8 0 0,14-5 0 15,1 0 0-15,4-9-1 16,-5-4 1 0,1-8 0-16,-6-10 0 15,1-4-1-15,-10-4 1 0,-5-5-1 16,-15 9 1-16,-5 1-1 16,-10-1 1-16,-5-5-1 15,-5 5 1-15,1-4-2 16,4 0 0-16,5 4-4 15,5 5 0-15,10-1-6 16,10 9 1-16</inkml:trace>
          <inkml:trace contextRef="#ctx0" brushRef="#br0" timeOffset="4059.9196">5069-142 22 0,'-44'-39'11'0,"-5"30"-6"0,39 5 13 0,5 4-19 15,0 4 1-15,0 5 0 16,0 13 1-16,5 0-1 16,0 0 1-16,5 8 1 15,0 5 0-15,5 9 0 16,9-9 0-16,11-4-1 15,9-5 1-15,6-4-1 16,-1-9 1-16,5-4-2 16,6-14 1-16,-11-8-1 15,0-4 0-15,-14-5 1 16,-11-4 0-16,-19 8-1 16,-9-4 0-16,-11-4 0 15,-5 0 1-15,-4-1-1 16,-11 1 1-16,1 0-2 15,9 8 0 1,11 1-6-16,4-1 1 0,5 9-4 0,10 9 1 16</inkml:trace>
          <inkml:trace contextRef="#ctx0" brushRef="#br0" timeOffset="4544.6478">5468-155 27 0,'-19'26'13'0,"33"18"-16"16,-4-35 23-16,0 0-21 15,5 8 1-15,0 14 0 16,4 0 1-16,1-1-1 31,-5 5 0-31,0-8 0 16,-1-6 1-16,-4 1 0 0,-5-4 1 0,0-5-1 15,0-9 0-15,0 1 0 16,-5-5 1-16,0-5-1 16,-5-8 1-16,-5-4-1 15,-5-10 0-15,1-8 0 16,4 9 1-16,0-5-1 16,10-8 1-16,0-5-1 15,10 5 0 1,4-1-1-16,6 5 0 0,0 0 0 15,9 9 1-15,1 0-1 16,0 0 0-16,9-5 0 16,-5 9 0-16,6 4 0 15,-1 10 0-15,-4 8 0 16,-11 4 0-16,1 5 0 16,-10 4 0-16,0 0 0 0,-6 5 1 15,1-14-1-15,-5 5 1 16,-5-9-2-16,5 0 0 15,-5 0-4-15,0 0 1 16,0-9-6-16,-10 5 0 0</inkml:trace>
          <inkml:trace contextRef="#ctx0" brushRef="#br0" timeOffset="5281.5305">6527-164 10 0,'-9'-22'5'0,"-16"1"8"0,20 12-2 16,-5-4-8-16,-5 0 1 15,-4-9 1-15,-11 4 1 16,1 1-7-16,-6 3 1 15,1 10 4-15,-11 4 1 16,6 9-2-16,-1 8 1 16,6 14-2-1,4 13 1-15,1-5-2 0,14 14 0 32,20 43 0-17,15-8 0-15,14-18-1 0,11-18 0 16,9-12 0-16,-5-18 0 15,0-14 0-15,-4-16 0 16,-16-14-1-16,-4-5 0 16,-10-12-1-1,-6-5 1-15,-13 0-3 0,-11-8 1 16,0-14-2-16,-15-4 0 16,-9-13 0-16,9 0 0 15,1 4 3-15,-1 0 0 16,6 13 4-16,9 18 0 15,10 13 3-15,5 13 0 16,10 18 0-16,10 17 1 16,4 13-3-16,1 14 1 0,4 12-3 15,-4 10 1-15,5-1-2 16,-1 5 1-16,-4-9-1 16,4-1 1-16,1-3-1 15,4-9 1-15,1-5-2 16,-1-4 0-16,1-13-4 15,-6-9 0-15,-4-4-5 16,-5-5 0-16</inkml:trace>
          <inkml:trace contextRef="#ctx0" brushRef="#br0" timeOffset="5670.667">7010-527 34 0,'-79'9'17'0,"-9"39"-18"0,68-35 29 15,-9 9-27-15,-6 4 0 16,1 0 1-16,4 5 1 16,5 0-4-16,11 4 1 15,9 0 2-15,19-5 0 16,16-3-1-16,9-10 0 0,21-4-1 15,13 1 1-15,11-6-1 16,-10 10 1-16,-5-1-2 16,-15 10 1-16,-14 8 0 15,-16 13 0-15,-19 0 0 16,-20 0 0-16,-19 0 0 16,-15-4 1-16,-5-9 0 15,-1-4 0-15,11-5-1 0,-5-8 0 0,14-10-2 16,1-12 1-16,9-5-6 15,5-8 1-15,11 8-6 16,4 0 1-16</inkml:trace>
        </inkml:traceGroup>
      </inkml:traceGroup>
    </inkml:traceGroup>
    <inkml:traceGroup>
      <inkml:annotationXML>
        <emma:emma xmlns:emma="http://www.w3.org/2003/04/emma" version="1.0">
          <emma:interpretation id="{66B8A2F5-10B0-43F2-958F-681C81BEF2BE}" emma:medium="tactile" emma:mode="ink">
            <msink:context xmlns:msink="http://schemas.microsoft.com/ink/2010/main" type="paragraph" rotatedBoundingBox="24629,9025 28748,8475 28853,9265 24734,9816" alignmentLevel="2"/>
          </emma:interpretation>
        </emma:emma>
      </inkml:annotationXML>
      <inkml:traceGroup>
        <inkml:annotationXML>
          <emma:emma xmlns:emma="http://www.w3.org/2003/04/emma" version="1.0">
            <emma:interpretation id="{2D979463-28C5-4CCD-9D04-F1016B701839}" emma:medium="tactile" emma:mode="ink">
              <msink:context xmlns:msink="http://schemas.microsoft.com/ink/2010/main" type="line" rotatedBoundingBox="24629,9025 28748,8475 28853,9265 24734,9816"/>
            </emma:interpretation>
          </emma:emma>
        </inkml:annotationXML>
        <inkml:traceGroup>
          <inkml:annotationXML>
            <emma:emma xmlns:emma="http://www.w3.org/2003/04/emma" version="1.0">
              <emma:interpretation id="{4B6A865D-A992-4CFB-A9B6-DBB7A1DB218B}" emma:medium="tactile" emma:mode="ink">
                <msink:context xmlns:msink="http://schemas.microsoft.com/ink/2010/main" type="inkWord" rotatedBoundingBox="24629,9025 28748,8475 28853,9265 24734,9816"/>
              </emma:interpretation>
              <emma:one-of disjunction-type="recognition" id="oneOf2">
                <emma:interpretation id="interp10" emma:lang="en-US" emma:confidence="1">
                  <emma:literal>words</emma:literal>
                </emma:interpretation>
                <emma:interpretation id="interp11" emma:lang="en-US" emma:confidence="0">
                  <emma:literal>word s</emma:literal>
                </emma:interpretation>
                <emma:interpretation id="interp12" emma:lang="en-US" emma:confidence="0">
                  <emma:literal>wo rds</emma:literal>
                </emma:interpretation>
                <emma:interpretation id="interp13" emma:lang="en-US" emma:confidence="0">
                  <emma:literal>word S</emma:literal>
                </emma:interpretation>
                <emma:interpretation id="interp14" emma:lang="en-US" emma:confidence="0">
                  <emma:literal>wo as</emma:literal>
                </emma:interpretation>
              </emma:one-of>
            </emma:emma>
          </inkml:annotationXML>
          <inkml:trace contextRef="#ctx0" brushRef="#br0" timeOffset="32792.1023">936 1514 20 0,'-5'-13'10'0,"15"13"-6"0,-10 0 11 0,5 4-14 15,-1 5 1-15,-4 8 1 16,0 9 0-16,-4 9-3 16,-1 1 0-16,5 12 2 15,0 0 1 1,0-4-1-16,5-1 1 0,4-3-2 15,1-5 1-15,5-4-1 16,0-5 0-16,4-4-1 16,6-9 1-16,-5-9 0 15,4-13 0-15,6-8-1 16,-5-14 1-16,-1-4-1 16,1-4 1-16,0-1-1 15,-11 5 1-15,1 5 0 16,0 8 0-16,-10 13-1 15,-5 13 1-15,0 5-1 16,0 13 1-16,5 13 0 16,5 5 0-16,4-1-1 15,6 5 1-15,5-5 0 16,-1-4 0-16,1-13 0 0,5-9 0 0,9-4 0 16,0-13 0-16,6-9 0 15,-1-18 0-15,0-9 0 16,1-3 0-16,-1-10-1 15,0-8 1-15,-14-1 0 0,-5 14 1 16,-11-9-1-16,-4 5 1 16,-10 4-1-1,-5 4 1 1,-9 0-1-16,-6 9 1 0,0 9-2 16,0 4 0-16,1 9-1 15,4 4 1-15,15 5-5 16,15 8 1-16,9 0-7 0,16 5 1 15,9 0-4-15,10 8 1 16</inkml:trace>
          <inkml:trace contextRef="#ctx0" brushRef="#br0" timeOffset="33180.9255">2409 1483 28 0,'-59'-35'14'0,"19"17"-13"0,35 10 23 0,0 3-23 15,0 5 0-15,-4 5 2 16,-6 8 0-16,0 4-4 16,0 10 1-16,5 8 2 15,-4 4 1-15,9 0-2 16,0 1 1-16,5-1-1 15,0-4 0-15,10-13 0 32,9-9 0-32,6 1 0 0,5-14 0 0,4 0 0 15,0-9 0-15,-4-9 0 16,-5-8 0-16,-1-5 0 16,-14-4 0-16,-10 9-1 15,-5 8 1-15,-10-8-1 16,6 9 0-16,-6-1-1 15,5 5 1-15,5 0-5 16,15-5 1-16,10 5-8 16,14 0 1-16</inkml:trace>
          <inkml:trace contextRef="#ctx0" brushRef="#br0" timeOffset="34044.5945">2965 1474 34 0,'-19'5'17'0,"19"25"-14"16,-10-30 23-16,0 13-26 15,5 9 1-15,0 5 0 16,0 3 0-16,10 1-2 16,5 0 1-16,-5-5 1 15,0-13 0-15,0-9 0 0,-5-4 0 16,5-8 0-1,-5-10 0-15,0-4 0 0,0-8 1 0,-5 3 0 16,5-3 0-16,5-14 0 16,0 4 1-16,5-3-2 15,4-1 1-15,11 0-1 16,5 9 0-16,-1 4-1 16,6 5 1-16,9 9-4 15,-5 3 1-15,6 6-3 16,-1 8 0-16,0 8-2 15,6 1 0-15,-1 4-2 0,5 0 0 16,0 1 2-16,-4 3 1 16,-11-4 2-16,0 0 0 15,1-4 3-15,4 0 1 16,0-5 1-16,1 1 1 16,-1-10 2-1,-9-4 1-15,-11-4 0 16,-9-4 1-16,-15 8 0 15,-15-4 0-15,-14 9 1 16,-1 4 0-16,-9 4-2 16,-1 9 0-16,-9 5-1 15,5 12 0-15,-1 5-2 16,6-4 1-16,14 4-2 16,11 4 0-16,9 5-1 15,19-4 1-15,16-5 0 16,4-9 0-16,11-4 0 0,9-13 0 15,5-9-2-15,0-9 1 16,-10-13-1-16,-14-4 0 16,-10 4-2-16,-11-9 1 15,-4-8-2-15,-10-10 1 16,-5-7 1-16,0-10 0 16,0-13 0-16,5 9 0 15,10 4 1-15,0 5 1 0,5 8-1 16,-5 14 1-16,0 8 1 15,-5 18 0-15,-5 18 1 16,-5 12 1-16,-5 23 0 16,0 16 0-16,5 10 0 15,5 4 0-15,5 5-1 16,5-18 1 0,24 8-5-16,1-12 0 15,-6-9-5-15,6-18 0 16,4-9-7-16,6-12 1 15,-1-10-1-15,0-16 0 16</inkml:trace>
          <inkml:trace contextRef="#ctx0" brushRef="#br0" timeOffset="34403.3041">5010 892 40 0,'0'-44'20'0,"-34"9"-26"0,14 26 42 0,-24 18-32 15,-25 8 1-15,-5 14 1 16,0 13 0-16,-5 22-8 16,10-5 0-16,15 5 5 15,24-5 1-15,20-4-3 16,20-9 1-16,15-13-1 16,24-4 0-16,10-5 0 15,10-4 0-15,-5 4-1 16,-5-8 1-16,-9-1-1 15,-11 1 1-15,-14 4-1 16,-15 0 1-16,-15 4-1 16,-15 0 0-16,-10 0 0 15,-4-4 1-15,-6-4-1 0,1-5 1 16,5-4-1-16,-1-9 1 16,5-5-3-16,6-3 0 15,4-6-5-15,0-3 0 16,16 4-8-16,13-5 1 15,6-12-2 1,0 3 0-16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29.590"/>
    </inkml:context>
    <inkml:brush xml:id="br0">
      <inkml:brushProperty name="width" value="0.1" units="cm"/>
      <inkml:brushProperty name="height" value="0.1" units="cm"/>
      <inkml:brushProperty name="color" value="#3165BB"/>
      <inkml:brushProperty name="fitToCurve" value="1"/>
    </inkml:brush>
    <inkml:brush xml:id="br1">
      <inkml:brushProperty name="width" value="0.07" units="cm"/>
      <inkml:brushProperty name="height" value="0.07" units="cm"/>
      <inkml:brushProperty name="fitToCurve" value="1"/>
    </inkml:brush>
  </inkml:definitions>
  <inkml:traceGroup>
    <inkml:annotationXML>
      <emma:emma xmlns:emma="http://www.w3.org/2003/04/emma" version="1.0">
        <emma:interpretation id="{855459DD-7F49-4333-BAC9-6F99E0FD31BA}" emma:medium="tactile" emma:mode="ink">
          <msink:context xmlns:msink="http://schemas.microsoft.com/ink/2010/main" type="inkDrawing" rotatedBoundingBox="22156,11258 23338,3989 32348,5454 31166,12723" hotPoints="32001,7607 26905,11356 21111,8817 26207,5068" semanticType="enclosure" shapeName="Ellipse">
            <msink:sourceLink direction="with" ref="{C35DAED5-FB65-47DA-9318-18D4D3CBFF67}"/>
            <msink:destinationLink direction="with" ref="{FEAFD4E3-EF30-4A28-950D-1CC8080F6D92}"/>
          </msink:context>
        </emma:interpretation>
      </emma:emma>
    </inkml:annotationXML>
    <inkml:trace contextRef="#ctx0" brushRef="#br0">8 0 7 0,'-9'12'3'0,"18"-8"-3"15,-9-4 4-15,0 0-4 0,0 0 0 16,5 0 0-16,-5 0 0 16,0 4-2-16,-5-4 1 15</inkml:trace>
    <inkml:trace contextRef="#ctx0" brushRef="#br1" timeOffset="-104502">-170 5600 22 0,'-14'-4'11'0,"10"-12"-12"0,4 16 20 16,0 0-18-16,4 4 0 16,5 0 0-16,0 4 0 0,5 0-1 15,3 0 0-15,6 0 1 16,4 0 1-16,-1 0-1 15,6 0 1-15,3 0-1 16,1 0 0-16,0 8 0 16,4-5 0-16,5 9 0 15,-1 0 0-15,1 4-1 16,-1 0 1-16,1 0 0 16,-5-1 0-16,-4 5-1 15,-5-4 0-15,1 0 0 16,-6 0 0-16,1-5 0 15,0-3 1-15,0 0-1 16,-1 0 0-16,-3-4 0 16,-1-4 0-16,0 0 0 15,1 4 1-15,-5-4-1 16,0 0 0-16,-5-4 1 16,-4-4 0-16,-9 0-1 15,0 0 0-15,0-12 0 16,-5 4 0-16,1-4 0 15,-5 0 1-15,-9 4-1 16,5-8 0-16,-1 4 0 16,-4 0 0-16,1-4 0 0,-6 5 1 15,5-5-1-15,1-4 0 16,-1 4 0-16,0-8 0 0,0 0 0 0,0-7 0 31,-9-13 0-31,9 0 0 16,1 1 0-16,3-5 0 15,1 4 0-15,4 1 0 16,0-5 0-16,4 8 0 16,-3 1 0-16,-1-5 0 15,4 0 0-15,1-3 0 16,-5 7 0-16,0-8 0 0,0 5 0 16,0 3 0-16,0 4 0 15,0 5 0-15,0-1-1 16,5 4 1-16,-5 0 0 31,0 1 1-31,0-1-2 16,4 8 1-16,5 4 0 15,0 0 0-15,0 8-1 16,-4 0 1-16,4 8-1 16,0 0 1-16,4 4 0 15,1 8 0-15,4 4-1 16,0 4 1-16,4 4 0 15,1 11 0-15,3-3 0 16,6 8 0-16,-5 3-1 0,4-3 1 0,-4 4 0 16,0 7 1-16,0 1-1 15,-5 4 0-15,0-1 0 16,1 1 0-16,-1-1 0 16,5-3 0-16,0-1 0 15,0 1 1-15,0-4-1 16,-1-1 0-16,1-7 0 15,-4-8 0-15,-1-5 0 16,0-3 0-16,1 0 0 16,-1-4 0-16,-4-4 0 15,0-8 0-15,5 0 0 0,-10 0 0 16,0-4 0-16,-4-4 1 16,-4-8-1-16,0 4 1 15,-10-4-1-15,5 0 0 16,-4-4 0-16,-1 0 1 15,1-4-1-15,-5 0 0 16,5-8 0-16,-5 1 0 16,0-1 0-16,5 0 0 15,-1 0-1-15,1 0 1 16,-1-7 0-16,6-1 0 0,3 0 0 16,-4 0 0-16,5-3 0 15,-5-5 0-15,4 0 0 16,1-3 0-16,-1-5 0 15,1 0 0-15,4 1 0 16,-5-1 0-16,1 1-1 16,-5 7 1-16,0 0 0 15,-4 4 0-15,-1 1 0 16,1-1 0-16,-1 4 0 16,-3 1 1-16,-1-5-1 15,0 8 0-15,5 0 0 16,4 8 0-16,-5 4 0 15,1 5 1-15,-1-1-1 16,1 0 0-16,4 4 0 16,0 4 0-16,0 4-1 0,5 0 1 15,-1-4-1-15,5 0 1 16,0 4-1-16,0 0 1 16,14 0 0-16,-5 0 0 15,0 0 0-15,4 4 0 16,0-4 0-16,1 0 0 15,-1 0-1-15,1 0 1 16,3 4 0-16,1-4 0 16,0 4 0-16,4-4 0 15,-4 0 0-15,-4 0 1 32,12 0-1-32,1 0 1 0,0 0-1 15,4-4 0-15,5 4 0 16,0-8 1-16,4 8-1 15,5 0 1-15,13-4-1 16,-5 4 0-16,5-8 0 16,5 4 1-16,-10-4-1 15,1 0 0-15,4-4 0 16,4 0 0-16,10-3 0 16,-1-1 0-16,14-4 0 15,-4 8 1-15,3 0-1 16,-8 4 0-16,0-8 0 15,5 4 1-15,-1 0-1 16,5 0 0-16,13-3 0 16,-9-1 1-16,5 4-1 15,-9-4 0-15,9-4 0 16,4-4 0-16,5 4 0 16,-1-3 0-16,1-1 0 0,-5 4 0 15,-4-4 0-15,4 4 0 16,0-4 0-16,10 1 1 15,-6-1-1-15,10-4 0 16,-14 0 0-16,-9-7 0 16,5 7 0-16,9 0 1 15,-5-8-1-15,9-3 0 16,5 3 0-16,-14-4 0 16,-9 4 0-16,1-7 0 0,3 3 0 15,-3-11 1-15,-10 3-1 16,5 8 0-16,4-3 0 15,0-1 0 1,10-20 0 0,-1 1 0-16,-9-12 0 15,-13 11 1-15,-4 4-1 16,-10-3 1-16,-4-4-1 16,-4 3 1-16,-5-7-1 15,0 3 0-15,0 1 0 16,-9-5 1-16,-4 1-1 15,-9-5 1-15,0-7-1 16,-10 0 1-16,-8 3-1 16,-9-3 1-16,-9-4-1 15,-8 11 1-15,-10-7-1 16,0 0 1-16,-13-1-1 16,-9-7 1-16,-5 8-1 0,-8-5 1 15,-1 1-1-15,5 8 1 16,-13-5-1-16,-10 9 1 15,-8 3-1-15,-9 1 0 16,-14 0 1-16,9 7 1 16,-8 0-1-16,-10 5 0 15,-4 3 0-15,-9 1 1 16,14-1-1-16,-10 5 0 16,-8 11-1-16,-10 8 0 0,-3 1 0 15,8 3 0-15,-14 0 0 16,-3 4 0-16,-5 0 0 15,17 0 0-15,-4 5 0 16,-8 7 0-16,-6 0 0 16,15 0 0-16,-1 0 0 15,-13 8 0-15,-5 0 0 16,9 0 1-16,18 0-1 16,-17 4 0-16,8 4 0 15,5-4 0-15,4 4 0 16,9 4 0-16,-9-8-1 15,-5 8 1-15,1 0 0 16,4 8 0-16,18-4 0 16,-13 0 0-16,4-1 0 15,4-3 0-15,1 4 0 16,8 4 0-16,5 4 0 16,0 0 0-16,0 4 0 0,0 4 0 15,0-1-1-15,4 1 1 16,14 4-1-16,4 7 0 15,-4 9 0-15,-5-4 0 16,5 7 1-16,-4 1 0 16,-1 4 0-16,9-1 0 15,14 5 1-15,-1 7 0 16,1-7 0-16,0 7 0 16,4 1-1-16,4-1 0 15,-4 4-1-15,5 13 0 0,-1-9 0 16,1 5 0-16,13 3 0 15,-5 4 0-15,5 8 0 16,-4-3 0-16,4-5 1 16,0 12 0-16,0-11 0 15,9-1 0-15,4-4 0 16,5 1 0-16,4 3-1 16,9-8 1-16,1 1 0 15,3-1 0-15,5 4-1 16,9-15 1-16,5 3-1 15,4 1 1-15,4-9-1 16,1 9 1-16,8 3 0 16,1-3 0-16,-1-5-1 15,5 4 1-15,4-3 0 16,5 3 0-16,4-11-1 16,5-1 1-16,4 5-1 15,0-9 1-15,-4 5 0 16,9 0 0-16,-5 3 0 0,5 1 0 15,4-1-1-15,0 5 1 16,0-9 0-16,5-7 0 16,-1 7 0-16,5-3 0 15,5-1 0-15,-1-3 0 16,-4-5 0-16,0-7 0 16,0 4 0-16,0 0 0 15,5-5 0-15,-1 1 0 0,1-4 0 16,8-5 0-16,10 1 0 15,-5-4 0-15,-5-4 0 16,-8-8 0-16,3-1 0 16,-3 1 0-16,0-4 0 15,-1 0 0-15,1-4 0 16,3 0 1-16,1 0-1 16,-4-4 0-16,4-4 0 15,-5 4 0-15,-8-4 0 16,-5-4 0-16,-4-4 0 15,4 4 0-15,-4 0 0 16,-1 0 0-16,-4 4 0 16,1 0 1-16,-6 0-1 15,-8 0 0-15,0 0 0 16,-5 4 1-16,1 0-1 16,-6 0 0-16,1-4 0 15,-4 4 0-15,3 0 0 0,1 0 1 16,-4 0-1-16,4 4 0 15,-1-4 0-15,6 4 0 16,-5 0 0-16,-5 4 0 16,5-5 0-16,-5 5 0 15,1-4 0-15,4 4 0 16,-1 4 0-16,-3 0 0 16,-1 0 0-16,1-4 0 15,3 4 0-15,1 0 0 16,-4-1 0-16,-1 1 0 15,0 0 0-15,5 0 0 0,0 0 0 16,5 0 0-16,3 0-1 16,6-1 1-16,-1 5-1 15,5 0 1-15,-1-8 0 16,1 0 0-16,0 8 0 16,-1 0 0-16,6 0 0 15,-1-1 0-15,-4 1 0 16,-1-4 1-16,1 4-1 15,-5 0 0-15,0-4 0 16,1 0 1-16,-6 3-1 16,-3-3 0-16,-1-4 0 15,-4 0 0-15,0-4 0 16,0-4 0-16,0 4 0 16,-5-4 0-16,0 0 0 15,1 0 0-15,-1 0 0 16,1-4 0-16,-1 0 0 15,0 0 0-15,1-4 0 0,-1 4 0 16,1 0-1-16,-1 0 1 16,0 0-1-16,1 4 0 15,-1 0-1-15,5-4 0 16,-5 0-4-16,1 4 1 16,4 0-6-16,-5 0 0 15</inkml:trace>
    <inkml:trace contextRef="#ctx0" brushRef="#br0" timeOffset="21453">-1675-1336 16 0,'13'-20'8'0,"10"-4"-5"0,-19 16 8 15,5 0-10-15,5-4 0 0,-6-4 0 16,6-7 1-16,4-5-2 15,4 4 0-15,9-8 1 16,14 1 1-16,4 3-1 16,9-8 0-16,14 12-1 15,3 4 1-15,6 8 0 16,-5 1 0-16,4 11-1 16,0 11 0-16,5 5 0 15,0 4 1-15,9 12-1 16,0 8 0-16,-10 3 0 15,-8 17 1-15,0 3-1 16,0 5 0-16,-9 7 0 16,-4 5 1-16,-5 3-1 15,-9 8 1-15,-5 0 0 16,1 9 0-16,9-1-1 16,-14-12 1-16,0 5-1 15,0-17 1-15,-4-4-1 16,-5 1 1-16,-4-9-1 15,-5-3 1-15,-4-13-1 16,0 5 0-16,0-4-2 0,0-9 1 16,-5-3-7-16,1-12 1 15,8-12 0-15,5-8 0 16</inkml:trace>
  </inkml:traceGroup>
</inkml:ink>
</file>

<file path=ppt/ink/ink20.xml><?xml version="1.0" encoding="utf-8"?>
<inkml:ink xmlns:inkml="http://www.w3.org/2003/InkML">
  <inkml:definitions/>
  <inkml:traceGroup>
    <inkml:annotationXML>
      <emma:emma xmlns:emma="http://www.w3.org/2003/04/emma" version="1.0">
        <emma:interpretation id="{C7EB923C-F23A-4542-A850-996BB8209AAB}" emma:medium="tactile" emma:mode="ink">
          <msink:context xmlns:msink="http://schemas.microsoft.com/ink/2010/main" type="writingRegion" rotatedBoundingBox="31079,12260 31362,8895 34566,9164 34284,12529"/>
        </emma:interpretation>
      </emma:emma>
    </inkml:annotationXML>
  </inkml:traceGroup>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3:37.528"/>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5B945A91-4BF6-48C0-890D-660BC720F803}" emma:medium="tactile" emma:mode="ink">
          <msink:context xmlns:msink="http://schemas.microsoft.com/ink/2010/main" type="inkDrawing" rotatedBoundingBox="22487,11104 25766,16915 24121,17843 20843,12032" semanticType="callout" shapeName="Other">
            <msink:sourceLink direction="with" ref="{8CF1A550-22F8-479F-8055-0F8160572C6C}"/>
          </msink:context>
        </emma:interpretation>
      </emma:emma>
    </inkml:annotationXML>
    <inkml:trace contextRef="#ctx0" brushRef="#br0">-1120 1034 11 0,'5'-14'5'0,"6"23"4"0,-5-9 1 15,-1 5-10-15,0 9 1 16,-5-1 0-16,0 6 1 15,0 9-2-15,0-5 0 16,0 9 2-16,0 10 0 16,0 9 0-16,0 13 0 15,-5 6-1-15,0 8 1 16,-1 10 0-16,-5 0 0 16,1 5 0-16,-6-1 1 15,-1 10-1-15,1 4 0 0,0 19 0 16,0 0 0-16,0-5-1 15,0-14 1-15,-1 10-1 16,1-5 0-16,0-14-1 16,-5 9 1-16,-1 5 0 15,1-4 0-15,-1-10-1 16,-5 0 1-16,0-18-1 16,6 4 1-16,5-14-1 15,-1-9 1-15,1-4-1 16,0-10 1-16,0-4-1 15,0-5 0-15,0-5 0 16,0-4 0-16,-1 4 0 16,7-9 1-16,-1 0-1 15,0 0 0-15,6 5 0 16,5-14 0-16,-6 0 0 16,6 9 1-16,0 0-2 15,0 0 1-15,6 0 0 0,-6 1 0 16,10-1 0-16,1 0 0 15,5-5-1-15,1 1 1 16,4-5 0-16,-5 4 0 16,6 5 0-16,-6 5 0 15,0 4-1-15,0 5 1 16,0-4 0-16,6 4 0 16,5 4 0-16,10 6 0 15,7-1 0-15,4 0 0 0,0 0 0 16,1 5 0-16,10 14 0 15,0-5 1-15,0 5-1 16,1-1 0-16,4 15 1 16,-4-19 0-16,4 0 0 15,11 10 0-15,12-1-1 16,-1-4 1-16,5 9 0 16,6 9 0-16,5 0 0 15,-10 5 0-15,-1-14-1 16,6 5 1-16,11-15 0 15,10-4 0-15,12 10-1 16,-7-1 1-16,12-9-1 16,0-4 1-16,-1 9-1 15,-5 9 1-15,1 4-1 16,-7 1 1-16,-10-5-1 16,-16 4 0-16,-5-18 0 0,-11-4 0 15,-1 4 0-15,1-4 1 16,-6-1-1-16,-5-9 0 15,-10-4-1-15,-12-5 1 16,-5-5-2-16,-16 1 0 16,-5-6-3-16,-6-8 1 15,-6-1-7-15,1-8 0 16,5-6 0-16,6-22 0 16</inkml:trace>
  </inkml:traceGroup>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3:38.786"/>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3B1815FC-5273-482D-8403-F665B7BF217C}" emma:medium="tactile" emma:mode="ink">
          <msink:context xmlns:msink="http://schemas.microsoft.com/ink/2010/main" type="inkDrawing" rotatedBoundingBox="23330,12065 24847,14479 23960,15036 22444,12622" semanticType="callout" shapeName="Other">
            <msink:sourceLink direction="with" ref="{BC83E041-5F7F-4C43-ACB2-C8AD6D895DAE}"/>
          </msink:context>
        </emma:interpretation>
      </emma:emma>
    </inkml:annotationXML>
    <inkml:trace contextRef="#ctx0" brushRef="#br0">305 4 9 0,'22'-9'4'0,"16"18"0"0,-22-9 2 15,-6 4-6-15,1-4 0 0,0 10 1 16,0-1 0-16,0 5-1 16,-6 4 1-16,-5 5 1 15,0 0 0-15,0 1 0 16,0 3 1-16,-5 6 0 15,-12 13 0-15,1 5-1 16,-11 9 1-16,-5 9-1 16,-6 10 0-16,1-5-1 15,-1 0 1-15,0 4-1 16,12 1 0-16,-1-5-1 16,5 0 1-16,1-5-1 15,4-9 0-15,1 5 0 16,0-5 1-16,0 0-1 15,5-9 1-15,1-10-1 16,4 10 0-16,6-14 0 16,11-4 1-16,5-10-1 15,6 4 1-15,10-13-1 16,0 9 0-16,11-13 0 16,0 4 1-16,-5 4 0 0,10 5 0 15,6 5-1-15,5 4 1 16,11 5-1-16,-16 0 1 15,5-4-1-15,6-1 1 16,5 14-1-16,10-4 1 16,1-1-1-16,0 1 1 15,10 0-1-15,1-1 1 16,-1 1-1-16,-16-5 1 16,1 0-1-16,-6 4 1 0,0 5-1 15,-6-13 0-15,-5 4 0 16,0 0 0-16,-5 0 0 15,-5-5 0-15,-6-4 0 16,0-5 1-16,-11-9-1 16,0-5 0-16,-10-9-3 15,-6-5 0-15,-11-4-6 16,-10-5 1-16</inkml:trace>
  </inkml:traceGroup>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3:39.595"/>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BC83E041-5F7F-4C43-ACB2-C8AD6D895DAE}" emma:medium="tactile" emma:mode="ink">
          <msink:context xmlns:msink="http://schemas.microsoft.com/ink/2010/main" type="inkDrawing" rotatedBoundingBox="23665,11824 25599,13945 25030,14465 23095,12344" semanticType="verticalRange" shapeName="Other">
            <msink:sourceLink direction="with" ref="{C9B8BA80-FA75-4A1B-BAB3-C5ABA622C831}"/>
            <msink:destinationLink direction="with" ref="{3B1815FC-5273-482D-8403-F665B7BF217C}"/>
          </msink:context>
        </emma:interpretation>
      </emma:emma>
    </inkml:annotationXML>
    <inkml:trace contextRef="#ctx0" brushRef="#br0">339 34 10 0,'0'5'5'0,"21"-10"7"15,-5 5-2 1,1 0-8 0,15 5 0-16,0-1 1 0,11 6 0 0,-5-1-4 15,-6 9 0-15,-5 6 3 16,6-1 1-16,4 4-2 15,7 1 1-15,4 9-1 16,11 9 0-16,6-9 0 16,5 5 1-16,6 0-1 15,4 4 1-15,1 5-1 16,-11 13 0-16,-5-13 0 16,-11 0 1-16,5-5-1 15,6 5 0-15,0 0-1 16,-1 5 0-16,6-5 0 15,-5 4 0-15,-6-4 0 16,1-5 1-16,4 10-1 16,-10-15 0-16,0 1 0 15,-5-1 1-15,-6-13-1 0,0 0 0 16,-5 0 0-16,-12-5 1 16,1-5-1-16,-10 1 0 15,-1-1 0-15,-5-4 1 16,-6-5-1-16,-5 5 0 15,0 0 0-15,-5-9 1 16,-1 9-1-16,1 0 0 16,-6-5 0-16,0 5 0 0,-5 0 0 15,-6 4 0-15,6 1 0 16,0-1 0-16,0-4 0 16,5 0 0-16,6-5-1 15,-1 5 1-15,1 4 0 16,0 10 0-16,-1 0 0 15,6 9 0-15,0-5 0 16,0-4 0-16,0 14 0 16,11-5 0-16,0 4 0 15,0 5 0-15,-1 15 0 16,1-6 0-16,-11 10 0 16,0-1 0-16,-5-8-1 15,-6-1 0-15,6-4-6 16,-1-4 0-16,12-6-2 15,-1-8 0-15</inkml:trace>
  </inkml:traceGroup>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3:40.548"/>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F5F3229E-9F38-423A-945E-8A1ECD1D14FC}" emma:medium="tactile" emma:mode="ink">
          <msink:context xmlns:msink="http://schemas.microsoft.com/ink/2010/main" type="inkDrawing" rotatedBoundingBox="25666,12909 28076,11924 28185,12190 25775,13175" semanticType="callout" shapeName="Other">
            <msink:sourceLink direction="with" ref="{6E7B90CC-BB22-4330-8D3F-3A3A7FC8EE83}"/>
          </msink:context>
        </emma:interpretation>
      </emma:emma>
    </inkml:annotationXML>
    <inkml:trace contextRef="#ctx0" brushRef="#br0">2758 1044 8 0,'5'0'4'0,"1"0"0"0,10-10 0 15,0 1-3-15,6-5 0 16,5-9 1-16,5-14 0 15,6 5-2 1,10-5 0-16,11-10 3 16,6-3 0-16,5-6-1 0,0 5 1 15,6-4 0-15,-17 13 1 16,-5 24-2-16,-11 4 1 16,0 14-2-16,-5 4 1 15,-6 6-1-15,0-1 0 16,6 0-1-16,-5 5 1 15,-1 0-1-15,0 4 0 16,-5-4 0-16,0 5 1 16,11-5-1-16,10-10 1 15,22-18-1-15,22-9 1 0,21-23-1 16,11-28 1-16,22-14-1 16,5-4 1-16,-6 18-1 15,-10 0 0-15,-17 13 0 16,-21 1 0-16,-27 19 0 15,-21 4 0-15,-11 9 0 16,-11 9 0-16,0 10 0 16,-11 5 1-16,0-1-2 15,-5 10 1-15,5-1-6 16,-5 1 1-16,-6 4-3 16,11 0 1-16</inkml:trace>
  </inkml:traceGroup>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3:43.211"/>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5A3140CA-C166-4C45-8B41-1B4121E347DF}" emma:medium="tactile" emma:mode="ink">
          <msink:context xmlns:msink="http://schemas.microsoft.com/ink/2010/main" type="inkDrawing" rotatedBoundingBox="22568,13745 24387,15123 24247,15308 22428,13929" semanticType="callout" shapeName="Other">
            <msink:sourceLink direction="with" ref="{6E7B90CC-BB22-4330-8D3F-3A3A7FC8EE83}"/>
            <msink:sourceLink direction="with" ref="{551641BB-FE7E-455C-A370-796363EF313F}"/>
          </msink:context>
        </emma:interpretation>
      </emma:emma>
    </inkml:annotationXML>
    <inkml:trace contextRef="#ctx0" brushRef="#br0">-443 1758 10 0,'-10'-37'5'0,"-1"23"-3"16,11 14 5-16,0 9-4 16,0 5 0-16,0 9 0 15,0-4 0-15,0 9-5 16,5-1 0-16,1 1 3 16,10 0 1-16,5-5-2 15,12-5 1-15,10-8-1 16,11 4 1-16,-6-1 0 0,-5 6 1 0,1 9 0 15,-7 9 0-15,1 9-1 16,-6 5 1-16,1 0-1 16,5-10 1-16,10 1-2 15,11-5 1-15,6-9-1 16,11-5 1-16,15-5-1 16,-10-4 0-16,5-5 0 15,-10 5 0-15,-1 9 0 16,-15 14 0-16,-12 14 0 15,-10 14 0-15,-6 9 1 16,-5 0 0-16,0 5 0 16,6-5 0-16,4-19 0 15,12-9 0-15,-1-9-1 16,12 0 1-16,-1-14-2 16,6 1 1-16,-11-11-2 15,0 1 0-15,-6 0-4 16,-10-9 1-16,-11 4-2 15,0-4 0-15</inkml:trace>
  </inkml:traceGroup>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3:36.063"/>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8CF1A550-22F8-479F-8055-0F8160572C6C}" emma:medium="tactile" emma:mode="ink">
          <msink:context xmlns:msink="http://schemas.microsoft.com/ink/2010/main" type="inkDrawing" rotatedBoundingBox="20832,16190 23375,8756 29848,10971 27305,18404" hotPoints="27951,10722 29407,15493 24317,17047 22861,12275" semanticType="enclosure" shapeName="Rectangle">
            <msink:sourceLink direction="with" ref="{17414514-DAF6-419D-8FBE-14CC551B0632}"/>
            <msink:destinationLink direction="with" ref="{5B945A91-4BF6-48C0-890D-660BC720F803}"/>
          </msink:context>
        </emma:interpretation>
      </emma:emma>
    </inkml:annotationXML>
    <inkml:trace contextRef="#ctx0" brushRef="#br0">-958-4367 7 0,'-6'-19'3'16,"6"33"-2"-16,0-14 4 0,6-5-2 15,10-4 0-15,5 5 2 16,6 4 1-16,11-10-6 16,5 6 0-16,6 4 4 15,-6 4 0-15,0 1-1 16,-5 4 0-16,-1 5-2 15,1-5 1-15,-6 5-2 0,6 5 1 16,0 13-1-16,0 0 1 16,5 1 0-16,5-1 0 15,1 0 0-15,-1-4 0 16,6 9-1-16,5 5 1 16,1 4 0-16,10-4 0 15,-16 8-1-15,5-3 1 16,-5 8 0-16,5-4 0 15,0 0 0-15,6 0 0 16,5-5-1-16,0 0 0 0,-5 5 0 16,5 4 1-16,5 6-1 15,1-6 1-15,-6 5-1 16,-11-4 1-16,1-1-1 16,-1-4 1-16,0-5-1 15,6 0 1-15,-6-4-1 16,0 0 1-16,-5-5 0 15,0 0 0-15,-5 4 0 16,-1-8 0-16,1-6 0 16,-1 1 0-16,-5 4-1 15,0-4 1-15,1-5-1 16,-7-4 1-16,1-1-1 16,-11-4 0-16,0 0 0 15,-11-5 0-15,0 0 0 16,-5-4 1-16,0 0-1 15,0-5 1-15,-1-5-1 16,1 0 1-16,-5-4-1 16,-1 0 0-16,0 0 0 15,1-5 0-15,-1 0 0 0,0 9 0 16,6-9 0-16,0 5 0 16,5 0 0-16,6-5 0 15,5-4 0-15,5-6 1 16,6-8-1-16,5 9 0 15,5-14 0-15,-4 9 0 16,9 1 0-16,-4 3 0 16,-1-3 0-16,1-1 1 0,5-9-1 15,0 0 0-15,0-9 0 16,0-5 0-16,10-5 0 16,6-4 0-16,6 10 0 15,5 8 1-15,-11-4-1 16,11-5 1-16,-6 9-1 15,0-9 0-15,-4 5 0 16,-7-5 0-16,1-9 0 16,10-9 0-16,6 4-1 15,0-4 1-15,0 9 0 16,5 0 0-16,-16 4 0 16,6 5 0-16,-6 0 0 15,0 1 0-15,0-6 0 16,-5-9 0-16,-1 5 0 15,6 0 1-15,0-9-1 16,0 4 0-16,6 5-1 16,-11 5 1-16,-6-1 0 0,-5 10 0 15,0 0 0-15,-6 4 0 16,6 5 0-16,5 0 0 16,1 5-1-16,-12 4 1 15,6 5 0-15,-5 4 0 16,-6 1-1-16,-6-1 1 15,1 10 0-15,-11-5 1 16,-5-4-1-16,-1 4 0 16,-5 5 0-16,1 4 0 15,4-9 0-15,-5 10 0 0,0-1 0 16,1 10 0-16,-7 4 0 16,1 5 0-16,-5-10 0 15,-1 10 1-15,0 5-1 16,1 8 1-16,5 6-1 15,-6 8 1-15,6 10 0 16,-1 9 0-16,1 14-1 16,0 5 1-16,0 9-1 15,-6-14 1-15,1 9-1 16,-1 5 1-16,6 4-1 16,0 19 1-16,-1 0-1 15,1 0 0-15,0 0 0 16,0 0 1-16,-6 9 0 15,-5 10 0-15,-5 13-1 16,-6-9 1-16,0-9-1 16,6 4 1-16,-1 5-1 0,6 5 1 15,0-5-1-15,0 5 0 16,0-19 0-16,0-5 1 16,0 6-1-16,-10-1 0 15,4 0 1-15,-5 5 0 16,6-5-1-16,0 0 1 15,5-23-1-15,0 0 1 16,5 5 0-16,-5-10 0 16,0-8-1-16,-5-1 1 15,-1-5-1-15,-5-4 0 0,1 0 0 16,-1-14 1-16,0-9-1 16,0-5 1-16,1-9-1 15,-1-4 0-15,0-5 0 16,0-5 1-16,-5-5 0 15,-6-4 0-15,6-5-1 16,-5-4 0 0,-12 4 0-1,1 5 1-15,0 0-1 16,-11 14 1-16,5-5-2 16,-16-5 1-16,0 5 0 15,-11 10 1-15,-10 8-1 16,-17 10 0-16,-5 9 0 15,6 10 0-15,-12 4 0 16,-10 4 0-16,5-9 0 16,-10 19 0-16,-12-14 0 15,6 5 0-15,17 9 0 16,-17-5 0-16,-6 9 0 0,1 1 1 16,5-1-1-1,5 5 0-15,6-18 0 16,16-1 0-16,-11-17 0 15,11-11 1-15,0-3-1 16,6-6 0-16,4-4-1 0,1 0 1 0,0-4-1 16,5-1 0-16,6-4-2 15,-6-5 0-15,16 0-3 16,11-9 1-16,0-5-6 16,0-4 0-16,11-5-2 15,0-10 0-15</inkml:trace>
  </inkml:traceGroup>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3:42.419"/>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17414514-DAF6-419D-8FBE-14CC551B0632}" emma:medium="tactile" emma:mode="ink">
          <msink:context xmlns:msink="http://schemas.microsoft.com/ink/2010/main" type="writingRegion" rotatedBoundingBox="24844,15216 27829,10989 29459,12141 26474,16367">
            <msink:destinationLink direction="with" ref="{8CF1A550-22F8-479F-8055-0F8160572C6C}"/>
          </msink:context>
        </emma:interpretation>
      </emma:emma>
    </inkml:annotationXML>
    <inkml:traceGroup>
      <inkml:annotationXML>
        <emma:emma xmlns:emma="http://www.w3.org/2003/04/emma" version="1.0">
          <emma:interpretation id="{9CD008A5-4BB4-4E4B-80B8-9F95F1BC5EE3}" emma:medium="tactile" emma:mode="ink">
            <msink:context xmlns:msink="http://schemas.microsoft.com/ink/2010/main" type="paragraph" rotatedBoundingBox="24844,15216 27829,10989 29459,12141 26474,16367" alignmentLevel="1"/>
          </emma:interpretation>
        </emma:emma>
      </inkml:annotationXML>
      <inkml:traceGroup>
        <inkml:annotationXML>
          <emma:emma xmlns:emma="http://www.w3.org/2003/04/emma" version="1.0">
            <emma:interpretation id="{00707AE1-24E2-4BEB-9625-5802294B43A5}" emma:medium="tactile" emma:mode="ink">
              <msink:context xmlns:msink="http://schemas.microsoft.com/ink/2010/main" type="line" rotatedBoundingBox="24844,15216 27829,10989 29459,12141 26474,16367"/>
            </emma:interpretation>
          </emma:emma>
        </inkml:annotationXML>
        <inkml:traceGroup>
          <inkml:annotationXML>
            <emma:emma xmlns:emma="http://www.w3.org/2003/04/emma" version="1.0">
              <emma:interpretation id="{6E7B90CC-BB22-4330-8D3F-3A3A7FC8EE83}" emma:medium="tactile" emma:mode="ink">
                <msink:context xmlns:msink="http://schemas.microsoft.com/ink/2010/main" type="inkWord" rotatedBoundingBox="24844,15216 27829,10989 29459,12141 26474,16367">
                  <msink:destinationLink direction="with" ref="{F5F3229E-9F38-423A-945E-8A1ECD1D14FC}"/>
                  <msink:destinationLink direction="with" ref="{5A3140CA-C166-4C45-8B41-1B4121E347DF}"/>
                </msink:context>
              </emma:interpretation>
              <emma:one-of disjunction-type="recognition" id="oneOf0">
                <emma:interpretation id="interp0" emma:lang="en-US" emma:confidence="0">
                  <emma:literal>Fed.</emma:literal>
                </emma:interpretation>
                <emma:interpretation id="interp1" emma:lang="en-US" emma:confidence="0">
                  <emma:literal>Find.</emma:literal>
                </emma:interpretation>
                <emma:interpretation id="interp2" emma:lang="en-US" emma:confidence="0">
                  <emma:literal>Feed.</emma:literal>
                </emma:interpretation>
                <emma:interpretation id="interp3" emma:lang="en-US" emma:confidence="0">
                  <emma:literal>Fend</emma:literal>
                </emma:interpretation>
                <emma:interpretation id="interp4" emma:lang="en-US" emma:confidence="0">
                  <emma:literal>Fid.</emma:literal>
                </emma:interpretation>
              </emma:one-of>
            </emma:emma>
          </inkml:annotationXML>
          <inkml:trace contextRef="#ctx0" brushRef="#br0">-2412 4446 20 0,'-59'-4'10'0,"43"-19"-6"15,32 13 11-15,11-3-15 16,11-11 0-16,10-3 0 15,22-15 0-15,22-4 0 0,4 0 0 16,12 4-1-16,-11 5 1 16,0 0 0-16,-22 5 0 15,-16 4 0-15,-10 10 0 16,-6-1 0-16,-11 5 0 0,-5 10 0 16,-11 4 1-16,0 4-1 15,-10 10 1-15,-1 5 0 16,0-1 0-16,1 19-1 15,-1-18 0-15,11-6 0 16,11-17 1-16,16-5-2 16,11-10 1-16,16-13-1 15,-6-1 0-15,-4-4-3 0,-7 0 1 16,-10 10-4-16,-10 4 1 16</inkml:trace>
          <inkml:trace contextRef="#ctx0" brushRef="#br0" timeOffset="-443.5534">-2245 3633 21 0,'-16'-46'10'0,"21"32"-8"0,6 5 14 0,5-5-17 16,6 5 1-16,10-1 0 16,11 1 1-16,6 9-1 15,-6 9 0-15,5 5-1 16,-5 18 1-16,-11 1 0 16,1-1 1-16,4-13-1 15,6-15 0-15,17-22 0 16,4-19 0-16,1-23 0 15,15-14 1-15,12-19-1 16,5-4 0-16,-11 9 0 16,-11 10 0-16,-21 13 1 15,-16 24 0-15,-12 27 0 16,-15 0 1-16,-5 23-1 16,-6 19 0-16,5 9 0 0,0 4 1 15,6 10-1-15,5 0 0 16,11-14-1-16,16-18 0 31,59-52-1-31,11-22 1 16,0 4 0-16,-5-5 0 15,-6 1 0-15,-21 4 1 16,-16 10 0-16,-28 8 0 16,-10 15-1-16,-11 8 0 15,-10 15 0-15,-12 9 0 0,1 0-2 16,-11 4 1-16,0 15-7 15,-6 4 0-15</inkml:trace>
          <inkml:trace contextRef="#ctx0" brushRef="#br0" timeOffset="-1130.9884">-2406 2783 10 0,'-81'-37'5'0,"27"-37"4"0,43 46 3 0,6 0-10 15,0-9 0-15,5 0 2 16,5 5 0-16,11-1-5 16,11 6 1-16,11-1 2 15,5-4 0-15,11-1-1 16,16-4 1-16,16-4-2 16,5 8 0-16,6 6 0 15,0 4 0-15,-11 13 0 16,-11 6 0-16,-10 13 1 15,-28 19 0-15,-4 9 0 16,-17 18 0-16,0 5 0 16,-5-4 1-16,5-6-1 15,5-17 0-15,1-19 0 16,10-19 0-16,11-18-1 16,16-5 1-16,11-13-1 0,6-15 0 15,4 5 0-15,-4-13 1 16,4 8-2-16,-4-4 1 15,-6 5-1-15,-6-10 1 16,-4 14 0-16,-1-9 0 16,0 5 0-16,5 4 0 15,-4 9 0-15,-1 5 0 16,-11 5 0-16,6 4 0 16,-6 5-1-16,1-5 1 0,10-4-1 15,6-1 1-15,5 1 0 16,-11 0 0-16,-11 4-1 15,-10 5 1-15,-6 0 0 16,-16 14 1-16,-16 13-1 16,-16 5 1-16,-5 10-1 15,-6 4 0-15,0 5-3 16,5 0 0-16,-5 13-6 16,6 10 1-16</inkml:trace>
          <inkml:trace contextRef="#ctx0" brushRef="#br0" timeOffset="66802.9371">607 208 13 0,'16'-14'6'0,"11"-9"-2"16,-22 14 7-16,-5 9-10 15,0 0 0-15,0 0 1 0,-11 0 0 16,1 0-2-16,-6 5 0 15,-1 4 1-15,1-5 1 16,6 1-1-16,-7 4 1 16,1 1 0-16,0-6 0 0,-5 5-1 15,-1 5 1 1,-10 23 1 0,-1 5 0-16,12-5-1 15,-1-5 0-15,12 10-2 16,-1 4 1-16,6 5 0 15,-1 9 0-15,6 9-1 16,0 5 0-16,11 0 0 16,5-5 1-16,6 1 0 15,4-6 0-15,1-13-1 16,0-4 1-16,6-15 0 16,-7-9 0-16,-4-9-1 15,0-14 1-15,-1-9 0 16,1-10 0-16,-1-9 0 15,1-9 0-15,-1-13-1 16,1-20 0-16,-6 1 0 16,5-5 1-16,1 5-1 15,-6 4 1-15,0 0-2 16,-5-9 1-16,5 10 0 16,-5-1 0-16,0 0 0 0,-11-4 0 15,-6 9 0-15,-5 0 0 16,1 4 0-16,-7 10 0 15,1 4-1-15,-5 10 1 16,-1 4-1-16,-5 10 1 16,6 4-1-16,-6 9 0 0,0 5 1 15,0 5 0 1,-5 9 0-16,0 9 1 16,-1 9-1-16,6 10 0 15,6 4 0-15,5 10 1 0,5 4-1 16,0 0 1-16,0-5-1 15,1 10 0-15,4 4 0 16,1-4 0-16,5 18 0 16,0-14 0-16,5 1 0 15,6-6 0-15,5-8 0 16,-5-5 0-16,5-10 0 16,0-8 1-16,0-6 0 15,1-8 0-15,4-19-1 16,-5 0 1-16,11-19-1 15,-5-22 1-15,5-1-1 16,-1-4 1-16,1-5-1 16,-5-4 1-16,-1-5-1 15,1 13 0-15,-6-13 0 16,6 0 0-16,-6 5 0 0,-6-1 0 16,-4 6-1-16,-6 8 1 15,-6-9 0-15,-4 5 0 16,-6 9 0-16,-6 5 0 15,1 4-1-15,-1 5 1 16,0 0-1-16,1 18 1 16,-1 10-1-16,1 13 1 15,-1 1 0-15,1 8 0 16,-6 15 0-16,-5 9 0 16,-1-5 0-16,1 14 1 0,5 9-1 15,0 10 1-15,11 13-1 16,5-4 0-16,11 0 0 15,6-9 1-15,10-10-1 16,0 5 0-16,6-19 1 16,-1-13 0-16,6-5-1 15,-5-19 1-15,4-4 0 16,-4-23 0-16,0 0-1 16,-1-14 0-16,1-14-2 15,-1-10 0-15,-5-13-8 16,-5 5 1-16,-6 9-2 15,-15-1 0-15</inkml:trace>
          <inkml:trace contextRef="#ctx0" brushRef="#br0" timeOffset="60190.5718">327 185 4 0,'0'-9'2'0,"5"9"6"0,-5-9 2 15,0 9-7-15,-5 0 0 16,5 0 1-16,0 0 0 15,0 0-5-15,0 4 0 16,0-4 4-16,0 0 0 16,11-4-1-16,-6-6 0 0,6 1 0 15,0 0 0-15,-1-5-1 16,1 0 0-16,5-4-1 16,6-1 1-16,5 1-1 15,0-1 0-15,0 1 0 16,-6 8 0-16,1 10 0 15,-12-4 1-15,-10 8-1 16,-5 6 0-16,-6-1 1 16,-10 9 0-16,-1-4-1 15,-5 0 1-15,0 5 0 16,0 4 0-16,1 0 0 16,4 0 0-16,1 0-1 15,4 0 1-15,1 0-1 16,0 0 1-16,5-4-1 15,1-1 1-15,-7 1-1 0,7-1 0 16,-1-4 0 0,6 0 1-16,5-5-1 15,0 1 1-15,5-1-1 0,0-5 0 32,28-4 0-32,-12 0 1 15,1-9-1-15,-1 9 1 16,-5-9-1-16,0 4 1 15,-5 1-1-15,-5 4 1 16,-6 0-1-16,0 4 1 0,0 1-1 16,-6 4 0-16,-5 5 0 15,-5-5 0-15,0 10 0 16,-5 4 0 0,4 9 0-16,1 1 0 15,-5-1 0-15,10 5 0 0,6-9 0 16,-1-5 0-16,6-5 0 15,0-4 1-15,6-5-1 16,4-4 0-16,17-10 1 16,-5-4 0-16,5 0-1 15,-6 0 0-15,-5-1 0 16,1 6 1-16,-7-1-1 16,1 0 0-16,-11 5 0 15,0 0 0-15,11-4 0 16,-11 4 1-16,11-5-2 15,-1 5 1-15,-10 0 0 16,0 5 0-16,0 4 0 16,0 5 0-16,0 0 0 15,-5 0 0-15,5-5 0 16,5 0 0-16,1 0 0 0,-1-4 1 16,6 0-1-16,-6-1 0 15,1 1 0-15,-6 0 1 16,-6 4-1-16,-4 0 0 15,-7 10 0-15,1 4 0 16,0-5 0-16,0 1 0 16,11-6 0-16,-1-3 0 15,6-1 0-15,6-4 0 16,-1-5 0-16,6 0 0 16,-1 0 0-16,7-5 0 0,-1-4-1 15,0-5 1-15,5-5-3 16,6 1 0-16,6-5-4 15,-1-5 1-15,6-4-4 16,5 9 1-16</inkml:trace>
        </inkml:traceGroup>
      </inkml:traceGroup>
    </inkml:traceGroup>
    <inkml:traceGroup>
      <inkml:annotationXML>
        <emma:emma xmlns:emma="http://www.w3.org/2003/04/emma" version="1.0">
          <emma:interpretation id="{91E58EF0-E496-4B96-9699-DFBB32DBCBF0}" emma:medium="tactile" emma:mode="ink">
            <msink:context xmlns:msink="http://schemas.microsoft.com/ink/2010/main" type="paragraph" rotatedBoundingBox="22119,12279 22818,12279 22818,13365 22119,13365" alignmentLevel="1"/>
          </emma:interpretation>
        </emma:emma>
      </inkml:annotationXML>
      <inkml:traceGroup>
        <inkml:annotationXML>
          <emma:emma xmlns:emma="http://www.w3.org/2003/04/emma" version="1.0">
            <emma:interpretation id="{A4057445-1EBA-4236-8C22-1A5DFF42B115}" emma:medium="tactile" emma:mode="ink">
              <msink:context xmlns:msink="http://schemas.microsoft.com/ink/2010/main" type="line" rotatedBoundingBox="22119,12279 22818,12279 22818,13365 22119,13365"/>
            </emma:interpretation>
          </emma:emma>
        </inkml:annotationXML>
        <inkml:traceGroup>
          <inkml:annotationXML>
            <emma:emma xmlns:emma="http://www.w3.org/2003/04/emma" version="1.0">
              <emma:interpretation id="{551641BB-FE7E-455C-A370-796363EF313F}" emma:medium="tactile" emma:mode="ink">
                <msink:context xmlns:msink="http://schemas.microsoft.com/ink/2010/main" type="inkWord" rotatedBoundingBox="22119,12279 22818,12279 22818,13365 22119,13365">
                  <msink:destinationLink direction="with" ref="{5A3140CA-C166-4C45-8B41-1B4121E347DF}"/>
                </msink:context>
              </emma:interpretation>
              <emma:one-of disjunction-type="recognition" id="oneOf1">
                <emma:interpretation id="interp5" emma:lang="en-US" emma:confidence="0">
                  <emma:literal>03</emma:literal>
                </emma:interpretation>
                <emma:interpretation id="interp6" emma:lang="en-US" emma:confidence="0">
                  <emma:literal>803</emma:literal>
                </emma:interpretation>
                <emma:interpretation id="interp7" emma:lang="en-US" emma:confidence="0">
                  <emma:literal>8803</emma:literal>
                </emma:interpretation>
                <emma:interpretation id="interp8" emma:lang="en-US" emma:confidence="0">
                  <emma:literal>sooo</emma:literal>
                </emma:interpretation>
                <emma:interpretation id="interp9" emma:lang="en-US" emma:confidence="0">
                  <emma:literal>zoo</emma:literal>
                </emma:interpretation>
              </emma:one-of>
            </emma:emma>
          </inkml:annotationXML>
          <inkml:trace contextRef="#ctx0" brushRef="#br0" timeOffset="60190.5718">327 185 4 0,'0'-9'2'0,"5"9"6"0,-5-9 2 15,0 9-7-15,-5 0 0 16,5 0 1-16,0 0 0 15,0 0-5-15,0 4 0 16,0-4 4-16,0 0 0 16,11-4-1-16,-6-6 0 0,6 1 0 15,0 0 0-15,-1-5-1 16,1 0 0-16,5-4-1 16,6-1 1-16,5 1-1 15,0-1 0-15,0 1 0 16,-6 8 0-16,1 10 0 15,-12-4 1-15,-10 8-1 16,-5 6 0-16,-6-1 1 16,-10 9 0-16,-1-4-1 15,-5 0 1-15,0 5 0 16,0 4 0-16,1 0 0 16,4 0 0-16,1 0-1 15,4 0 1-15,1 0-1 16,0 0 1-16,5-4-1 15,1-1 1-15,-7 1-1 0,7-1 0 16,-1-4 0 0,6 0 1-16,5-5-1 15,0 1 1-15,5-1-1 0,0-5 0 32,28-4 0-32,-12 0 1 15,1-9-1-15,-1 9 1 16,-5-9-1-16,0 4 1 15,-5 1-1-15,-5 4 1 16,-6 0-1-16,0 4 1 0,0 1-1 16,-6 4 0-16,-5 5 0 15,-5-5 0-15,0 10 0 16,-5 4 0 0,4 9 0-16,1 1 0 15,-5-1 0-15,10 5 0 0,6-9 0 16,-1-5 0-16,6-5 0 15,0-4 1-15,6-5-1 16,4-4 0-16,17-10 1 16,-5-4 0-16,5 0-1 15,-6 0 0-15,-5-1 0 16,1 6 1-16,-7-1-1 16,1 0 0-16,-11 5 0 15,0 0 0-15,11-4 0 16,-11 4 1-16,11-5-2 15,-1 5 1-15,-10 0 0 16,0 5 0-16,0 4 0 16,0 5 0-16,0 0 0 15,-5 0 0-15,5-5 0 16,5 0 0-16,1 0 0 0,-1-4 1 16,6 0-1-16,-6-1 0 15,1 1 0-15,-6 0 1 16,-6 4-1-16,-4 0 0 15,-7 10 0-15,1 4 0 16,0-5 0-16,0 1 0 16,11-6 0-16,-1-3 0 15,6-1 0-15,6-4 0 16,-1-5 0-16,6 0 0 16,-1 0 0-16,7-5 0 0,-1-4-1 15,0-5 1-15,5-5-3 16,6 1 0-16,6-5-4 15,-1-5 1-15,6-4-4 16,5 9 1-16</inkml:trace>
          <inkml:trace contextRef="#ctx0" brushRef="#br0" timeOffset="66802.9371">607 208 13 0,'16'-14'6'0,"11"-9"-2"16,-22 14 7-16,-5 9-10 15,0 0 0-15,0 0 1 0,-11 0 0 16,1 0-2-16,-6 5 0 15,-1 4 1-15,1-5 1 16,6 1-1-16,-7 4 1 16,1 1 0-16,0-6 0 0,-5 5-1 15,-1 5 1 1,-10 23 1 0,-1 5 0-16,12-5-1 15,-1-5 0-15,12 10-2 16,-1 4 1-16,6 5 0 15,-1 9 0-15,6 9-1 16,0 5 0-16,11 0 0 16,5-5 1-16,6 1 0 15,4-6 0-15,1-13-1 16,0-4 1-16,6-15 0 16,-7-9 0-16,-4-9-1 15,0-14 1-15,-1-9 0 16,1-10 0-16,-1-9 0 15,1-9 0-15,-1-13-1 16,1-20 0-16,-6 1 0 16,5-5 1-16,1 5-1 15,-6 4 1-15,0 0-2 16,-5-9 1-16,5 10 0 16,-5-1 0-16,0 0 0 0,-11-4 0 15,-6 9 0-15,-5 0 0 16,1 4 0-16,-7 10 0 15,1 4-1-15,-5 10 1 16,-1 4-1-16,-5 10 1 16,6 4-1-16,-6 9 0 0,0 5 1 15,0 5 0 1,-5 9 0-16,0 9 1 16,-1 9-1-16,6 10 0 15,6 4 0-15,5 10 1 0,5 4-1 16,0 0 1-16,0-5-1 15,1 10 0-15,4 4 0 16,1-4 0-16,5 18 0 16,0-14 0-16,5 1 0 15,6-6 0-15,5-8 0 16,-5-5 0-16,5-10 0 16,0-8 1-16,0-6 0 15,1-8 0-15,4-19-1 16,-5 0 1-16,11-19-1 15,-5-22 1-15,5-1-1 16,-1-4 1-16,1-5-1 16,-5-4 1-16,-1-5-1 15,1 13 0-15,-6-13 0 16,6 0 0-16,-6 5 0 0,-6-1 0 16,-4 6-1-16,-6 8 1 15,-6-9 0-15,-4 5 0 16,-6 9 0-16,-6 5 0 15,1 4-1-15,-1 5 1 16,0 0-1-16,1 18 1 16,-1 10-1-16,1 13 1 15,-1 1 0-15,1 8 0 16,-6 15 0-16,-5 9 0 16,-1-5 0-16,1 14 1 0,5 9-1 15,0 10 1-15,11 13-1 16,5-4 0-16,11 0 0 15,6-9 1-15,10-10-1 16,0 5 0-16,6-19 1 16,-1-13 0-16,6-5-1 15,-5-19 1-15,4-4 0 16,-4-23 0-16,0 0-1 16,-1-14 0-16,1-14-2 15,-1-10 0-15,-5-13-8 16,-5 5 1-16,-6 9-2 15,-15-1 0-15</inkml:trace>
        </inkml:traceGroup>
      </inkml:traceGroup>
    </inkml:traceGroup>
  </inkml:traceGroup>
</inkml:ink>
</file>

<file path=ppt/ink/ink28.xml><?xml version="1.0" encoding="utf-8"?>
<inkml:ink xmlns:inkml="http://www.w3.org/2003/InkML">
  <inkml:definitions/>
  <inkml:traceGroup>
    <inkml:annotationXML>
      <emma:emma xmlns:emma="http://www.w3.org/2003/04/emma" version="1.0">
        <emma:interpretation id="{C9B8BA80-FA75-4A1B-BAB3-C5ABA622C831}" emma:medium="tactile" emma:mode="ink">
          <msink:context xmlns:msink="http://schemas.microsoft.com/ink/2010/main" type="writingRegion" rotatedBoundingBox="22119,12279 22818,12279 22818,13365 22119,13365">
            <msink:destinationLink direction="with" ref="{BC83E041-5F7F-4C43-ACB2-C8AD6D895DAE}"/>
          </msink:context>
        </emma:interpretation>
      </emma:emma>
    </inkml:annotationXML>
  </inkml:traceGroup>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0:09.922"/>
    </inkml:context>
    <inkml:brush xml:id="br0">
      <inkml:brushProperty name="width" value="0.07" units="cm"/>
      <inkml:brushProperty name="height" value="0.07" units="cm"/>
      <inkml:brushProperty name="fitToCurve" value="1"/>
    </inkml:brush>
  </inkml:definitions>
  <inkml:trace contextRef="#ctx0" brushRef="#br0">1799-1526 28 0,'-71'-28'14'0,"-41"-31"-13"0,81 39 15 0,-9-4-16 16,-14 0 1-16,-8 4 1 15,-5 8 1-15,0-3-3 16,0 3 0-16,-18 4 1 16,-4 4 1-16,-10 4 0 15,-8 8 0-15,5 12-1 16,-6 11 1-16,-8 9-1 16,-4 19 1-16,-1 13-1 15,-4 15 1-15,14 1 0 16,-1 7 0-16,0 4-1 15,5 16 0-15,13 0-1 16,14 8 1-16,9 4-1 16,13-4 0-16,13 8 0 0,9 12 0 15,9-8 0-15,10 8 0 16,17 4-1-16,17 4 1 16,15-9-1-16,8-3 1 15,18 0-1-15,0 4 1 16,9-8-1-16,18-4 1 15,9 8 0-15,13-16 0 16,13 0-1-16,1-8 1 0,17-8-1 16,23-4 1-16,-5-7 1 15,9-17 0-15,1-11 0 16,17-9 0-16,-9-15 0 16,4-9 1-16,14-11-1 15,0-12 1-15,-4-12-1 0,-5-12 0 16,13-4 0-16,-13-15 0 15,-13-13-1-15,0 0 1 16,-5-15-1-16,5-9 1 16,-27-11 0-16,-5-4 0 15,-9-9 0-15,-4-7 0 16,-13-12 0-16,-5 0 0 16,-13-12 0-16,-9 0 1 15,-23-12-1-15,-13 0 0 16,-13-12 0-16,-13 8 0 0,-15-8-1 15,-16-7 1-15,-10 3 0 16,-14-4 0-16,-12 8 0 16,-19-4 0-16,-4 4 0 15,18 40 0-15,-31-28 0 16,-14 0 0-16,-9 12-1 16,-13 4 1-16,5 4-1 15,-1 20 1-15,-9 8-1 16,-8 11 0-16,-9 13 0 15,4 15 0-15,9 12-1 16,-5 9 1-16,10 3-3 16,-5 8 1-16,13 4-3 15,9 4 0-15,14 4-6 16,13 8 1-16,5 4-4 16,4-4 0-16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30.090"/>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82C6E8FA-8F84-480D-B0FD-1EC842BAE609}" emma:medium="tactile" emma:mode="ink">
          <msink:context xmlns:msink="http://schemas.microsoft.com/ink/2010/main" type="inkDrawing" rotatedBoundingBox="24658,5784 26575,5714 26592,6178 24675,6248" semanticType="callout" shapeName="Other">
            <msink:sourceLink direction="with" ref="{22C74F66-C3BD-4A3B-B8FE-0072485EE69A}"/>
          </msink:context>
        </emma:interpretation>
      </emma:emma>
    </inkml:annotationXML>
    <inkml:trace contextRef="#ctx0" brushRef="#br0">467 444 8 0,'-45'8'4'0,"9"-16"-6"15,32 0 7-15,-9 8-4 16,-5-8 0-16,-5 0 1 15,-3 0 0-15,-10-3-2 16,-4 3 1-16,4 0 2 16,0-4 0-16,1 4 0 15,3-4 1-15,1 4-1 16,9-4 0-16,4 0-1 16,5-4 0-16,8 0-1 15,10 5 1-15,8-5-1 16,5-4 0-16,17 0 0 15,10-8 1-15,4 4-1 16,0 1 0-16,9-1 0 16,9 0 0-16,9 0-1 15,5 8 1-15,8 0 0 16,5 5 0-16,-5 3 0 16,-9-8 0-16,5 12 0 0,0 0 0 15,0 4 0-15,-9-4 0 16,9 12 0-16,-5 8 0 15,-9 7-1-15,-4 9 1 16,-9-4-1-16,-13 12 1 16,-5-1-1-16,-4 13 0 15,0-4 0-15,-5-5 1 16,0-3-1-16,0-12 0 16,5-5-7-16,0-11 1 15,0-8-3-15,-10-16 1 0</inkml:trace>
  </inkml:traceGroup>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0:09.923"/>
    </inkml:context>
    <inkml:brush xml:id="br0">
      <inkml:brushProperty name="width" value="0.07" units="cm"/>
      <inkml:brushProperty name="height" value="0.07" units="cm"/>
      <inkml:brushProperty name="fitToCurve" value="1"/>
    </inkml:brush>
  </inkml:definitions>
  <inkml:trace contextRef="#ctx0" brushRef="#br0">607 212 21 0,'-13'24'10'0,"26"8"-7"0,-4-24 10 0,5 4-12 15,3 0 1-15,10-4 0 16,13-1 1-16,9 5-4 16,10 0 1-16,-10 0 2 15,4 0 0-15,5 0-1 16,14 4 0-16,8 4-1 16,9-4 1-16,5-1 0 15,0-3 0-15,0 0 0 16,8-8 0-16,5-4 0 15,1-4 0-15,17-4 0 16,-14-4 0-16,-4-3-1 16,5-5 1-16,4 0-1 15,5-8 1-15,-5-4-1 0,-5-3 1 16,-8-5-1-16,-9 4 0 16,-9-3 1-16,-9-1 0 15,-5 8-1-15,-17 4 1 16,-14 1 0-16,-4 11 0 15,-14-8 0-15,-9 16 0 16,-8 0 0-16,-5 4 0 16,-9 8 0-16,0 0 0 15,-5 4-1-15,1 8 0 0,0 0 0 16,-1 0 0-16,5-1 0 16,-4 5 0-16,0 8-1 15,-1 4 1-15,1 7 0 16,-1-3 0-16,1 8 0 15,0 7 1-15,-5 1-1 16,0 8 0-16,0 3 1 16,-4 1 0-16,-1-1-1 15,-3 1 1-15,-10 11 0 16,0-4 0-16,-4 1 0 16,-9-1 0-16,-5-7 0 15,-8-1 0-15,-1 1-1 16,1-1 1-16,-5-3-1 15,-23-1 1-15,-8-3 0 16,0 3 0-16,-9-7-1 16,9 0 1-16,-10-13 0 0,-3-7 0 15,-10-8 0-15,5-8 0 16,0-16 0-16,13-4 0 16,5-16-1-16,-4-8 1 15,-1-12-1-15,5-15 1 16,4-5-2-16,5-11 0 15,4-4 1-15,9-9 0 16,13-3 0-16,5 0 0 16,0-1 0-16,0 1 0 15,0 12 0 1,-4-1 1-16,8 5-2 16,5 3 0-16,4 13-3 15,5 3 0-15,4 0-7 16,5-3 1-16,4 3-3 15,5 5 1-15</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0:09.926"/>
    </inkml:context>
    <inkml:brush xml:id="br0">
      <inkml:brushProperty name="width" value="0.07" units="cm"/>
      <inkml:brushProperty name="height" value="0.07" units="cm"/>
      <inkml:brushProperty name="fitToCurve" value="1"/>
    </inkml:brush>
  </inkml:definitions>
  <inkml:trace contextRef="#ctx0" brushRef="#br0">-2 103 17 0,'0'-19'8'0,"9"-5"-3"15,-4 12 8-15,-1 0-12 16,5 0 0-16,0 0 1 15,-4 4 0-15,4 4-3 16,-5 4 1-16,5 16 1 16,0 12 0-16,0 0-1 15,4 11 1-15,5 1-1 16,0 4 0-16,9-5 0 0,-5-3 0 16,5-8-1-1,0 0 1-15,-1-12 0 16,1-5 0-16,-5-3 0 15,1-8 1-15,-1-11-1 0,5-9 1 16,0-4-1-16,-1-4 1 16,1 0-1-16,0-3 1 15,0-1-1-15,0 0 1 16,-1 0-1-16,-3 1 1 16,-1 3-1-16,-4 12 0 15,-5 8 0-15,-4 16 1 16,0 16-1-16,-9 3 1 0,0 9-1 15,0 8 1-15,9-1-1 16,5-7 1-16,8-8-1 0,0-4 0 16,9-8 0-16,5-8 0 15,4-4 0-15,1-4 0 16,-1-4 0-16,-5-4 1 16,-3-4-1-16,-1-4 0 15,-4-4 0-15,4 0 1 16,-4 4-1-16,0 4 1 15,-5 12 0-15,0 12 0 16,-8 16 0-16,3 12 0 0,-8 11 0 16,5 5 0-16,4 0-1 15,8-9 1-15,6-7-1 16,8-16 0-16,9-12 0 16,9-12 0-16,5-16 0 15,-5-8 0-15,0-8 0 16,0-4 1-16,9-11-1 15,0-1 0-15,0 1 0 16,-9 11 0-16,-5 4 0 16,-8 8 0-16,-5 12 0 15,-9 16 1-15,-4 12-1 16,-9 12 1-16,-5 12-1 16,1 3 1-16,4 1-1 15,-1 4 0-15,10-13 0 16,0-7 0-16,9-4 0 15,-1-16 0-15,1-12 0 16,4-12 0-16,9-8 0 0,5 0 0 16,0 1 0-16,-1-9 0 15,1 8 0-15,-5 4 0 16,-4 8 0-16,-5 8 0 16,0 8 0-16,-4 0 0 15,-5 12 0-15,-4 12 1 16,-5 12-1-16,0-9 0 15,1 1 0-15,3-4 0 16,1-8 0-16,0 0 0 16,0-5-1-16,-5-7 1 15,9-4 0-15,1 0 0 0,3-4 0 16,-3 0 0-16,3 4 0 16,-8-4 0-16,4 16 0 15,-17 12 1-15,-10 16-1 16,-8-1 1-16,-1 13-1 15,-4 7 0-15,5-3 0 16,4-1 1-16,0-3-1 16,4-4 0-16,1-9-1 15,-1-7 1-15,10 0 0 16,-5-13 0-16,4-3 0 16,0-4 0-16,5-8-1 15,0-8 1-15,4-8 0 16,5 0 1-16,4 0-2 15,1 0 1-15,-10 8 0 16,0 8 0-16,-13 12 0 16,-9 16 0-16,-13 15 0 15,-9 5 0-15,-1 7 0 0,1 5 1 16,0-5-1-16,4-11 0 16,4-12 0-16,5-5 1 15,1-7-1-15,16-12 0 16,6-8-1-16,4-4 1 15,4-8-1-15,14-12 1 16,4-4 0-16,0-4 0 16,-4-3 0-16,8 3 0 15,-17 12 0-15,-4 12 0 16,-14 20 0-16,-14 20 1 0,-8 15-1 16,-10 13 1-16,-12 3-1 15,3 8 1-15,6-15-1 16,8-9 0-16,4-3 0 15,5-8 0-15,14-13-1 16,13-11 0-16,9-16-3 16,8-8 0-16,5-16-6 15,10-3 1-15</inkml:trace>
  <inkml:trace contextRef="#ctx0" brushRef="#br0" timeOffset="1">473 471 15 0,'-9'-8'7'0,"9"8"-5"0,0 0 8 16,0 4-10-16,-5 5 1 16,1 4 0-16,-1 9 0 15,1 9-1 1,-1-10 0-16,5 1 1 16,0-4 0-16,9 0 0 15,5-5 0-15,-1-4-1 16,5-9 1-16,4 0-1 15,1-5 0-15,8-12 0 16,0-10 0-16,0-8 0 16,1-4 0-16,3-5 0 15,6 0 1-15,-1 0 0 16,-5 0 0-16,-3 9 0 16,-5 13 0-16,-5 9 0 15,-9 13 0-15,1 13-1 0,-5 9 1 0,-9 18-1 16,0 4 1-16,0 3-1 15,4-7 1-15,5-4-1 16,4-1 0-16,5-10 0 16,0-7 1-16,4-9-1 15,1-5 1-15,3-13-1 16,10-4 1-16,4-9-1 16,10 1 1-16,-1-14 0 15,0 4 0-15,0 0-1 16,0 0 0-16,0 1 0 15,-13 8 1-15,0 9-1 16,-10 13 1-16,1 9-1 0,-18 8 1 16,0 17-1-16,-14 15 1 15,1 0 0-15,-5 16 0 16,5 1 0-16,4-9 0 16,13 0-1-16,5-17 1 15,13-9-1-15,0-19 1 16,10-12-1-16,8-21 1 15,9-14-1-15,13-5 0 0,-4-9-1 16,5-3 1-16,3-5 0 16,-8 0 1-16,-4 9-1 15,-5-1 0-15,-13 15 0 16,-10 7 1-16,-3 19-1 16,-10 16 1-16,-4 19-1 15,-9 20 1-15,-5 11-1 16,-4 11 0-16,0 2 0 15,0-1 0-15,9-4 0 16,5-5 0-16,-6-12-1 16,6-14 1-16,8-4 0 15,5-22 0-15,9-18-1 16,4-9 1-16,9-4 0 16,4-13 0-16,5-5 0 15,4-3 0-15,1-1 0 16,-1 4 0-16,-13 1 0 15,-13 13 1-15,-5 12-1 16,-4 19 1-16,-18 26-1 0,-18 16 1 16,-18 42 0-16,-4 2 0 15,0 14-1-15,-1-16 1 16,10-15-1-16,9-12 0 16,8-19-1-16,10-12 1 15,13-9-1-15,8-18 1 16,19-26-1-16,-9-9 1 15,8-3-1-15,1-15 1 16,0-8-1-16,8 9 1 16,-4 9-1-16,-13 8 0 0,4 13-2 15,-13 22 0-15,-5 14-6 16,-8 17 1-16</inkml:trace>
  <inkml:trace contextRef="#ctx0" brushRef="#br0" timeOffset="2">-880 94 19 0,'-14'-17'9'0,"1"-1"-5"0,13 9 10 0,0 0-13 15,0 5 0-15,0 4 0 16,0 0 0-16,0 0-1 16,9 0 0-16,4 4 2 31,1 5 0-31,4 0-1 15,4 0 1-15,5 0-1 16,4 4 1-16,5 5-2 16,4 12 1-16,0 1-1 15,5 8 1-15,4-3-1 16,-5-2 0 0,10 10 0-1,-9-4 1-15,-5 0-1 16,-4-15 1-16,-5 2 0 15,0-10 0-15,-4-3 0 0,0-1 0 16,-5-9-1-16,0-8 0 16,1-5 0-16,-5 0 0 15,-5-4 0-15,0-5 1 16,-4-4-1-16,0 1 0 16,-4-5 0-16,-1-10 1 15,1-4-1-15,-5 2 0 0,0-6 0 16,9-5 0-16,-5-3 0 15,0-5 0-15,-4 8 0 16,0 1 0-16,0 4 0 16,-4 9 0-16,0 4-2 15,-5 5 1-15,0 4-2 16,0 9 0-16,0 0-3 16,0 4 0-16,0 5-3 15,4 4 1-15</inkml:trace>
  <inkml:trace contextRef="#ctx0" brushRef="#br0" timeOffset="3">-880 94 19 0,'-14'-17'9'0,"1"-1"-5"0,13 9 10 0,0 0-13 15,0 5 0-15,0 4 0 16,0 0 0-16,0 0-1 16,9 0 0-16,4 4 2 31,1 5 0-31,4 0-1 15,4 0 1-15,5 0-1 16,4 4 1-16,5 5-2 16,4 12 1-16,0 1-1 15,5 8 1-15,4-3-1 16,-5-2 0 0,10 10 0-1,-9-4 1-15,-5 0-1 16,-4-15 1-16,-5 2 0 15,0-10 0-15,-4-3 0 0,0-1 0 16,-5-9-1-16,0-8 0 16,1-5 0-16,-5 0 0 15,-5-4 0-15,0-5 1 16,-4-4-1-16,0 1 0 16,-4-5 0-16,-1-10 1 15,1-4-1-15,-5 2 0 0,0-6 0 16,9-5 0-16,-5-3 0 15,0-5 0-15,-4 8 0 16,0 1 0-16,0 4 0 16,-4 9 0-16,0 4-2 15,-5 5 1-15,0 4-2 16,0 9 0-16,0 0-3 16,0 4 0-16,0 5-3 15,4 4 1-15</inkml:trace>
  <inkml:trace contextRef="#ctx0" brushRef="#br0" timeOffset="4">463 1031 11 0,'-9'0'5'0,"-16"26"1"16,20-21 6-16,0 3-10 15,0 10 1-15,-5-1 1 16,-4-3 1-16,-1-1-6 15,-5 4 0-15,0 5 3 16,1 0 1-16,-1 0-1 16,0 0 0-16,1 0 0 0,-1 4 0 15,0 0 0-15,0-4 0 16,6 4 0-16,-1-4 0 16,0 0-1-16,5-4 1 15,5-1-2-15,5-4 1 16,5 1-1-16,5-6 1 15,5-3-1-15,0-1 1 16,4-8-1-16,6-1 0 16,0-3 0-16,4-1 0 0,1 0 0 15,-1-4 0-15,6-5 0 16,4-4 1-16,1 1-1 31,-6-1 0-31,1-5 0 0,-6 1 0 0,1 4 0 31,-6 0 1-31,-4 5-1 16,0-1 0-16,-5 1 0 0,-6 4 1 0,-9-1-1 16,-5 6 0-16,1-5 0 15,-6 8 0-15,0-8 0 16,0 0 0-16,0 0 0 16,-5 0 0-16,1-5 0 15,-1 9 0-15,-5 9 0 16,-5 5 0-16,6-1 0 15,-1 9 0-15,0 0 0 16,1-4 0-16,4 0-1 16,0-5 1-16,5 1-4 15,0-1 0-15,0 0-5 16,6 5 0-16</inkml:trace>
  <inkml:trace contextRef="#ctx0" brushRef="#br0" timeOffset="5">2031 1520 13 0,'-40'-16'6'0,"4"-39"1"16,32 43 3-16,-1-4-9 15,-4-4 1-15,5 0 0 16,-1 1 1-16,1 7-4 16,-1-4 0-16,1 8 2 15,4 4 0-15,0 8-1 16,0 0 1-16,0 4-1 16,-5 4 1-16,1 0-1 15,-5 3 0-15,0 1 0 16,-4 4 1-16,-1 0-1 15,1 4 1-15,-1-8-1 0,-8 0 1 16,4-9-1 0,-9-3 1-16,10-8-1 0,-1-7 0 15,4-5 0-15,1-4 1 16,9-4-1-16,4-4 1 16,8-3-1-16,10-9 0 15,-4 4 0-15,-1 0 0 16,5 5-1-16,4-1 1 15,10 8 0-15,-1 12 0 0,0 0 0 16,-4 8 0-16,0 8 0 16,-5 12 1-16,-9 0-1 15,-4 8 1-15,-4 8-1 16,-10-5 1-16,1-3-1 16,-5 0 0-16,0-4-3 15,0-4 1-15,0-4-5 16,5 0 1-16</inkml:trace>
  <inkml:trace contextRef="#ctx0" brushRef="#br0" timeOffset="6">1863 1285 10 0,'-25'17'5'0,"10"-12"-5"0,10-5 6 0,0 0-5 16,0 0 0-16,1 0 0 15,-1 4 1-15,0-4-2 16,-5 5 1-16,5-5 2 15,0 0 0-15,0 0-1 16,0 0 1-16,0 0 0 16,0-5 1-16,0 5-2 15,-5-4 0-15,1 4-1 16,-1 0 0-16,0 4 0 16,0 5 0-16,0 0-1 15,0 4 1-15,0 0 0 16,1 5 0-16,-1-5-1 15,0 4 1-15,5 5-1 16,0 4 0-16,5 1 0 16,-5-1 1-16,5 0-2 15,0 0 1-15,5 1 0 0,-5-10 0 16,5 1 0-16,5-1 0 16,0 5-1-16,0-9 1 15,4-4 0-15,1 0 0 16,5-5 0-16,-5-8 0 15,4-1 0-15,6-3 0 16,0-5 0-16,-1-5 1 16,6 5-1-16,-1-9 0 15,6 0 0-15,-1-4 1 0,6 0-1 16,-6-1 0-16,1 5 0 16,-6-4 0-16,1 0 0 15,-6 0 0-15,-4-1 0 16,-5 1 0-16,0 0 0 15,-5 4 0-15,-6 4 0 16,-4 1 1-16,-4 4-1 16,-1 0 0-16,-5 4 1 15,0 0 0-15,-5 5-1 16,0 4 0-16,1 0 0 16,-6 0 0-16,0 4 0 15,0 0 0-15,6 1 0 16,-1-5 0-16,0 0 0 15,0 0 0 1,1-5-1 0,-1 5 1-16,0 0-1 15,0 0 1-15,0 5-1 16,1 4 1-16,4-1 0 16,-5 5 0-16,5 1-1 0,0-1 0 15,0 4-2-15,1 1 0 16,-1-1-4-16,5 10 0 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4:11.264"/>
    </inkml:context>
    <inkml:brush xml:id="br0">
      <inkml:brushProperty name="width" value="0.1" units="cm"/>
      <inkml:brushProperty name="height" value="0.1" units="cm"/>
      <inkml:brushProperty name="color" value="#808080"/>
      <inkml:brushProperty name="fitToCurve" value="1"/>
    </inkml:brush>
  </inkml:definitions>
  <inkml:traceGroup>
    <inkml:annotationXML>
      <emma:emma xmlns:emma="http://www.w3.org/2003/04/emma" version="1.0">
        <emma:interpretation id="{7AE6BA82-C77E-4E33-9AE8-F329CAE494E4}" emma:medium="tactile" emma:mode="ink">
          <msink:context xmlns:msink="http://schemas.microsoft.com/ink/2010/main" type="inkDrawing" rotatedBoundingBox="16906,4313 18740,4829 18678,5047 16845,4530" shapeName="Other"/>
        </emma:interpretation>
      </emma:emma>
    </inkml:annotationXML>
    <inkml:trace contextRef="#ctx0" brushRef="#br0">1437-1982 11 0,'-6'23'5'0,"12"1"6"0,0-12-3 0,13 11-8 15,12-11 1-15,13 12 0 16,18-7 1-16,13 1-3 16,6 6 1-16,18 5 0 15,19-11 1-15,-5 6-1 16,-1 5 1-16,6 7-1 15,0-1 1-15,1-11-1 16,-7 11 1-16,6 0 0 16,0 1 0-16,-18-7 0 15,-19-11 0-15,-19-6 0 16,-12 6 0-16,-19-7-1 16,-12 1 1-16,-19 0-1 15,-25-6 1-15,-19-6 0 0,-18-12 0 16,-19-11-1-16,-19-13 1 15,-12 1-1-15,-18-7 1 16,-20-5 0-16,-6-6 0 16,-5-6 1-16,-1 0 0 15,18-6 0-15,7 18 0 0,19-6 0 16,18 11 0 0,20 7-1-16,17 5 1 15,26 7-3-15,24 11 1 16,26 6-2-16,6 6 1 0,18 6 0 15,19 12 0-15,19-1 0 16,12 19 0-16,13 5 0 16,18 6 0-16,6 6 0 15,-5 1 1-15,-1-1 1 16,7 6 0-16,-7-6-1 16,-6 0 0-16,0-6 0 15,6 0 0-15,-18 1 0 16,-7-7 0-16,-18-6 0 15,-13-5 0-15,-12-6 1 16,-19-7 0-16,-18-5 0 16,-20-6 0-16,-17-6 0 15,-20-12 0-15,-12-11-1 16,-25 11 1-16,-19-12-1 16,-5-5 1-16,-14-7-1 15,-12-5 1-15,-6 5-1 0,0 1 0 16,0 6 0-16,13-7 0 15,18 7 0-15,13 5 0 16,18 6-1-16,19 6 1 16,19-5-1-16,18 5 1 15,19 12-1-15,25 0 0 16,25 6 0-16,24 6 0 16,32 5 0-16,6 1 0 15,19-6 0-15,18 11 0 0,20 1 1 16,11 6 0-1,-5-1 1-15,-20 1 0 16,-5-1-1-16,-7-17 1 16,-19 12-1-16,-18-13 0 0,-25 1 1 15,-19 0 0-15,-24-6-1 16,-32 0 1-16,-31 0-1 16,-18-6 1-16,-7 0 0 15,-25-6 0-15,-31 6-1 16,-12 0 0-16,-13-12 0 15,0-6 1-15,7 1-3 16,5-13 0-16,20 6-6 16,12 13 1-16,18 11-2 15,19-12 1-15</inkml:trace>
  </inkml:traceGroup>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4:01.482"/>
    </inkml:context>
    <inkml:brush xml:id="br0">
      <inkml:brushProperty name="width" value="0.1" units="cm"/>
      <inkml:brushProperty name="height" value="0.1" units="cm"/>
      <inkml:brushProperty name="color" value="#808080"/>
      <inkml:brushProperty name="fitToCurve" value="1"/>
    </inkml:brush>
  </inkml:definitions>
  <inkml:traceGroup>
    <inkml:annotationXML>
      <emma:emma xmlns:emma="http://www.w3.org/2003/04/emma" version="1.0">
        <emma:interpretation id="{A4244150-C59D-43D4-8D7B-0A94AF9A207D}" emma:medium="tactile" emma:mode="ink">
          <msink:context xmlns:msink="http://schemas.microsoft.com/ink/2010/main" type="writingRegion" rotatedBoundingBox="14666,8976 19135,8976 19135,11927 14666,11927"/>
        </emma:interpretation>
      </emma:emma>
    </inkml:annotationXML>
    <inkml:traceGroup>
      <inkml:annotationXML>
        <emma:emma xmlns:emma="http://www.w3.org/2003/04/emma" version="1.0">
          <emma:interpretation id="{C4E833D6-3243-4E95-8C62-06CFD3FE2A98}" emma:medium="tactile" emma:mode="ink">
            <msink:context xmlns:msink="http://schemas.microsoft.com/ink/2010/main" type="paragraph" rotatedBoundingBox="14400,9645 18130,8889 18551,10968 14821,11724" alignmentLevel="1"/>
          </emma:interpretation>
        </emma:emma>
      </inkml:annotationXML>
      <inkml:traceGroup>
        <inkml:annotationXML>
          <emma:emma xmlns:emma="http://www.w3.org/2003/04/emma" version="1.0">
            <emma:interpretation id="{8D9F6FB7-A7DE-42ED-970D-FE63EE4B00A6}" emma:medium="tactile" emma:mode="ink">
              <msink:context xmlns:msink="http://schemas.microsoft.com/ink/2010/main" type="inkBullet" rotatedBoundingBox="14561,10438 15058,10337 15166,10870 14669,10970"/>
            </emma:interpretation>
            <emma:one-of disjunction-type="recognition" id="oneOf0">
              <emma:interpretation id="interp0" emma:lang="en-US" emma:confidence="0">
                <emma:literal>•</emma:literal>
              </emma:interpretation>
            </emma:one-of>
          </emma:emma>
        </inkml:annotationXML>
        <inkml:trace contextRef="#ctx0" brushRef="#br0">917-1421 11 0,'22'13'5'0,"14"-6"0"0,-22 0 1 0,1 0-5 16,-8-1 0-16,7 8 1 16,-7-1 1-16,0 7-3 15,-7-6 0-15,-7 13 2 16,0-7 1-16,-14 0-1 15,-1 7 0-15,0-7 0 16,1 0 0-16,-1-6-1 16,1 6 0-16,6-14-1 15,1-6 1-15,7 0-1 16,-1-6 1-16,8 6-1 16,0-7 0-16,0 7 0 15,8-20 0-15,6-7 0 16,0-7 0-16,8-13 0 0,0-6 1 15,6-1-1-15,1 7 0 16,0 7 0-16,-8-1 1 16,-6 14-1-16,-1 7 1 15,-14 20-1-15,0 0 1 16,7 14 0-16,1 13 0 16,-1 20-1-16,0 0 1 15,0 6 0-15,0 1 0 16,1-7-1-16,-8 0 0 15,0-7 0-15,-8-6 1 0,1-7-1 16,0-14 0-16,0 1 0 16,0-14 1-16,-1-14-1 15,1 1 1-15,7-14-1 16,0-7 1-16,15-6-1 16,6-14 1-16,1-6-1 15,-1 6 0-15,1 7-1 16,-8 14 1-16,1-8 0 15,-8 21 0 1,-14 7 0 0,0 13 0-16,-8 27 0 15,-14 13 0-15,-7 14 0 16,-7 13 1-16,-7 0 0 16,-8 0 0-16,8 7-1 15,7-7 1-15,7-20 0 16,14-7 0-16,15-13-1 15,14-13 0-15,8-21 0 16,6-13 1-16,1-7-1 0,-1-7 0 16,1 1 0-16,-8-14 1 15,1 7-1-15,-8 6 0 16,0 0 0-16,0 1 0 16,1-1-1-16,-1 7 1 15,0 14-2-15,-7-1 1 16,0 14-3-16,0-6 1 0,-7-1-5 15,0 7 1-15,-1-7-2 16,-6-6 1-16</inkml:trace>
      </inkml:traceGroup>
      <inkml:traceGroup>
        <inkml:annotationXML>
          <emma:emma xmlns:emma="http://www.w3.org/2003/04/emma" version="1.0">
            <emma:interpretation id="{56B8CB6C-10F1-4C53-940C-888E66EF096A}" emma:medium="tactile" emma:mode="ink">
              <msink:context xmlns:msink="http://schemas.microsoft.com/ink/2010/main" type="line" rotatedBoundingBox="15438,9434 18130,8889 18551,10968 15860,11514"/>
            </emma:interpretation>
          </emma:emma>
        </inkml:annotationXML>
        <inkml:traceGroup>
          <inkml:annotationXML>
            <emma:emma xmlns:emma="http://www.w3.org/2003/04/emma" version="1.0">
              <emma:interpretation id="{1FAB1383-AED3-46B8-8F4D-F734659259D3}" emma:medium="tactile" emma:mode="ink">
                <msink:context xmlns:msink="http://schemas.microsoft.com/ink/2010/main" type="inkWord" rotatedBoundingBox="15438,9434 18130,8889 18551,10968 15860,11514"/>
              </emma:interpretation>
              <emma:one-of disjunction-type="recognition" id="oneOf1">
                <emma:interpretation id="interp1" emma:lang="en-US" emma:confidence="0">
                  <emma:literal>Moa</emma:literal>
                </emma:interpretation>
                <emma:interpretation id="interp2" emma:lang="en-US" emma:confidence="0">
                  <emma:literal>near</emma:literal>
                </emma:interpretation>
                <emma:interpretation id="interp3" emma:lang="en-US" emma:confidence="0">
                  <emma:literal>Ma</emma:literal>
                </emma:interpretation>
                <emma:interpretation id="interp4" emma:lang="en-US" emma:confidence="0">
                  <emma:literal>Moan</emma:literal>
                </emma:interpretation>
                <emma:interpretation id="interp5" emma:lang="en-US" emma:confidence="0">
                  <emma:literal>Mea</emma:literal>
                </emma:interpretation>
              </emma:one-of>
            </emma:emma>
          </inkml:annotationXML>
          <inkml:trace contextRef="#ctx0" brushRef="#br0" timeOffset="8475.3545">1766-1596 12 0,'-7'7'6'0,"22"-7"1"16,-8 0 5-1,0 0-12-15,0 7 1 0,8 6 0 16,-1 1 0 0,-7 6-1-16,0 7 0 15,1 0 0-15,-1-7 1 0,0-7 0 16,0-6 1-1,8 0-1-15,-1-14 1 16,8-7 0-16,-1-6 0 16,-6 0 0-16,-1-7 1 15,0 7-2-15,1 7 1 0,-1-1-1 16,0 1 1-16,8-1-1 16,0 1 0-16,6-1 0 15,8-6 0-15,0 0 0 16,0 0 0-16,0-7-1 15,8-6 0-15,-8-1 0 16,0 0 1-16,0-6-1 16,-1 7 1-16,1-8-1 15,0 1 0-15,0-14 0 16,0 7 1-16,0 0-1 16,0-7 0-16,-7 14 0 15,0 0 0-15,0-7 0 16,-8 13 1-16,-6 1-1 15,-1 6 0-15,1 0 0 16,-1 7 0-16,0 0-1 16,1-1 1-16,-1 8 0 15,1 6 0-15,-1 1 0 16,-14 6 0-16,0 0 0 0,0 6 0 16,0 1-1-16,-7 6 1 15,0 14 0-15,-1 0 1 16,-6 7-1-16,0 6 0 15,-22 7-1-15,0 14 1 16,-15-8 0-16,-6 1 1 16,6-7-1-16,1 0 0 15,-1 7 0-15,1 6 0 0,-7 1 0 16,-1-8 1-16,0 1-1 16,1-7 0-16,6-7 0 15,15 1 0-15,8-8 0 16,13-6 1-16,8-7-1 15,7-6 0-15,0-7 0 16,7-1 0-16,0-6 0 16,1-6 0-16,6-8 0 15,0 7 1-15,8-6-1 16,7-7 0-16,0-7 0 16,14-13 0-16,7-7 0 15,8 0 0-15,14 0 0 16,7 0 0-16,-14-7 0 15,-1-7 0-15,1 1 0 16,7-1 0-16,0 1 0 16,0-14 0-16,7 0 0 15,0 0 0-15,1 0 0 16,-1 1 0-16,0 5-1 16,-14 15 1-16,-8-1 0 0,-14 14 0 15,-7 6 0-15,0 0 0 31,15-6 0-31,-15 13 0 16,7 0 0-16,-7 7 0 16,0 0 0-16,-7 7 0 15,-8-1 0-15,8 8 0 16,-15 6 0-16,-6 0 0 16,6 0 0-16,0 0 0 15,-6 6 0-15,-1-6 0 0,0 0 0 16,-7 7 0-16,0 0 0 15,0-1 0-15,-7 8-1 16,0-1 1-16,-8 7 0 16,1 1 0-16,-1 12 0 15,8-6 0-15,0 13 0 16,0 1 0-16,7 12 0 16,-15 1 1-16,8 7-1 15,-7 6 0-15,0-7 0 16,6 14 0-16,8 0 0 15,0-14 0-15,8 8 0 16,13-8 1-16,1 7-1 0,-1-6 0 16,-6-1 0-16,-1 1 1 15,0-1-1-15,1 7 0 16,-1 0 0-16,1 0 0 16,6 1 0-16,1-15 0 15,7 1 0-15,-1-7 0 16,1 0 0-16,0 0 1 15,0-7-1-15,-8 1 0 16,8-1 0-16,0 0 0 16,0-6 0-16,-1 0 1 15,1-1-1-15,0-6 0 0,-7 0 0 16,-8-14 1-16,0 1-1 16,-6-8 1-16,6 1-1 15,-14-7 1-15,7-20-1 16,-7 0 1-16,0-14-1 15,-7 1 0-15,-7-14 0 16,-8-7 0-16,-7-20 0 16,-14-7 1-16,0 8-1 15,0-8 0-15,0 0 0 0,7-6 0 16,0 13 0-16,0 7 0 16,7 13 0-1,0-13 0-15,7 0-1 16,8 0 1-16,0 13-1 15,-1 0 1-15,1 7 0 0,-1 7 0 16,1 13-1 0,0 7 1-16,14 0-1 15,7 6 1-15,0 1 0 16,0 6 0-16,8 1-1 0,-1 12 1 16,0 1-1-16,1 6 1 15,-1 14 0-15,1 7 0 16,-1 20-1-16,0-28 1 15,8 8 0-15,7 13 0 0,7 7 0 16,0 6 0-16,0 7 0 16,0 1 0-16,0 19 0 15,0 0 0 1,7-6 0-16,-14 6 1 16,7-13-1-16,-8 0 0 0,8-14 0 15,-7-6 0-15,0-7 0 16,0-13 1-16,0-7-1 15,-8-1 1-15,1-5-1 16,-8-1 1-16,8-7-1 16,-8 1 0-16,1-14 0 15,-15 6 1-15,7-12-1 16,-7-1 0-16,7-13 0 16,-7 0 1-16,-7-7-1 15,-8-14 1-15,1 1-1 16,-8-14 0-16,1-13 0 15,-15-7 1-15,0 0-1 16,0-6 0-16,0-14 0 16,0 6 0-16,0 15 0 15,0-8 0-15,0-6 0 0,-7 6 0 16,14 0 0-16,0-6 0 16,0 7-1-16,8-8 1 15,-1 14 0-15,8 7 0 16,-1 7-1-16,1 6 1 15,0 14 0-15,-1 6 0 16,-6 7 0-16,6 0 0 16,1 14-1-16,-1-1 1 15,8 8 0-15,0-1 0 16,0 7-1-16,0 7 1 0,7 6-1 16,0 7 1-16,-8-6 0 15,1 13 0-15,7 0 0 16,0-1 0-16,-7 1 0 15,-7 0 0-15,-8 0 0 16,-7 0 0-16,0 6 0 16,-7 1 0-16,-7-7 0 15,-7 13 0-15,-8 7 0 16,-6 0 0-16,-8 7 0 16,-8-14 0-16,-13 21 0 15,-1-8 0-15,8 8 0 16,14 6 1-16,7 0-1 15,0 0 0-15,1 1 0 16,-1-15 0-16,0 8 0 16,0-1 0-16,1 1 0 0,6-14 1 15,15-14-1-15,7-6 0 16,14-7 0-16,15-13 1 16,7-7-1-16,22-20 0 15,14-14 0-15,7-6 0 16,7-14 0-16,-7 0 0 15,8-6-1-15,6-7 1 16,8 6 0-16,14 1 0 16,8-14-1-16,6-7 1 15,8 1-1-15,7-1 1 0,-7-19-1 16,-15 5 1-16,-21 22-1 16,-15 12 1-16,-21 14-1 15,-15 7 1-15,-21 20 0 16,-14 13 0-16,-8 20 0 15,-14 14 0-15,-15 14-1 16,-21 19 1-16,-22 7 0 16,-7 7 0-16,-7 7 0 15,-15 6 0-15,1-13 0 16,14 0 1-16,14-21-1 16,7-5 0-16,22-15 0 15,15-13 1-15,21-13-1 16,14-14 0-16,15-6 0 15,14-7 0-15,22-7 0 16,21 7 1-16,22-7-2 0,8-14 1 16,6-12 0-16,15-8 0 15,14-6 0 1,-7 7 0-16,-7 13 0 16,-15 0 0-16,-7 0 0 15,-7 13 0-15,-22 7 0 16,-6 7 0-16,-16 7 0 0,-13 6 0 15,-15 7 0-15,-22 20 0 16,-28 14 0-16,-22 19 0 16,-36 21 0-16,0 7 0 15,-14 6 0-15,-1-6 0 0,15-7 0 16,22-7 0-16,21-7 0 16,15-19 1-16,14-8-1 15,7-6 1 1,15-14-1-16,14-13 0 0,21-20 0 15,30-13 1-15,13-8-1 16,16-19 0-16,20-14 0 16,8-7 0-16,7 8 0 15,-14-8 0-15,-14 14 0 16,-23 20 0-16,-6 13-1 16,-29 21 1-16,-22 19 0 15,-29 28 0-15,-21 27-1 16,-29-1 1-16,0 34 0 15,0 7 0-15,7 13 0 16,1-13 0-16,6-1 0 16,22-19 0-16,22-14 0 15,14-33 1-15,14-21-1 16,15-40 0-16,21-13 0 16,22-14 0-16,15-13 0 0,-1 0 1 15,15 7-1-15,-15-1 0 16,0 1 0-16,-21 13 0 15,-14 13 0-15,-23 14 0 16,-13 20 0-16,-15 0 0 16,-15 13-1-16,-6 21 1 0,-8 13-1 15,-7 13 1 1,-7 14 0-16,0-7 0 16,7 7 0-16,7 0 0 15,14-7 0-15,8-26 0 16,7-21 0-16,15-13 1 0,6-21-1 15,8-19 1-15,0-21-1 16,0-7 1-16,7-13-1 16,-15 7 1-16,-6 14-1 15,-1-8 0-15,-21 7 0 16,0 1 0-16,-8 19 0 16,8 7 0-16,-7 14-1 15,-1 19 0-15,1 1 0 16,-1 20 1-16,1 13-1 15,7 21 0-15,7 13 0 16,14 13 1-16,8 14 0 16,14 0 0-16,21-1 0 15,1-12 0-15,0-15 0 16,-1-5 1-16,-6-21-1 16,-16-7 1-16,-6-6-1 0,-7-8 1 15,-8-19 0-15,-7 7 0 16,-7-14 0-16,0 0 0 15,0-21-1 1,0-5 1-16,0-15-1 0,8-6 0 16,-1 0 0-16,0-13 0 15,0 13 0-15,-7 13 0 16,0-6 0-16,0 20 0 16,0 6-1-16,0 8 1 0,0 6-4 15,0 6 1-15,7 14-7 16,8 7 0-16</inkml:trace>
        </inkml:traceGroup>
      </inkml:traceGroup>
    </inkml:traceGroup>
    <inkml:traceGroup>
      <inkml:annotationXML>
        <emma:emma xmlns:emma="http://www.w3.org/2003/04/emma" version="1.0">
          <emma:interpretation id="{D14CF39A-D488-4693-8BC0-EB8415B5B243}" emma:medium="tactile" emma:mode="ink">
            <msink:context xmlns:msink="http://schemas.microsoft.com/ink/2010/main" type="paragraph" rotatedBoundingBox="14896,10505 19135,10505 19135,11927 14896,11927" alignmentLevel="1"/>
          </emma:interpretation>
        </emma:emma>
      </inkml:annotationXML>
      <inkml:traceGroup>
        <inkml:annotationXML>
          <emma:emma xmlns:emma="http://www.w3.org/2003/04/emma" version="1.0">
            <emma:interpretation id="{D2F8ED62-0981-4589-B400-2F050C7D10CC}" emma:medium="tactile" emma:mode="ink">
              <msink:context xmlns:msink="http://schemas.microsoft.com/ink/2010/main" type="line" rotatedBoundingBox="14896,10505 19135,10505 19135,11927 14896,11927">
                <msink:destinationLink direction="with" ref="{1AF32493-3E5A-4575-8B1F-3A762F50957D}"/>
              </msink:context>
            </emma:interpretation>
          </emma:emma>
        </inkml:annotationXML>
        <inkml:traceGroup>
          <inkml:annotationXML>
            <emma:emma xmlns:emma="http://www.w3.org/2003/04/emma" version="1.0">
              <emma:interpretation id="{9179F9C9-5E02-4E32-8717-E58EB37B5E61}" emma:medium="tactile" emma:mode="ink">
                <msink:context xmlns:msink="http://schemas.microsoft.com/ink/2010/main" type="inkWord" rotatedBoundingBox="14896,10505 19135,10505 19135,11927 14896,11927"/>
              </emma:interpretation>
              <emma:one-of disjunction-type="recognition" id="oneOf2">
                <emma:interpretation id="interp6" emma:lang="en-US" emma:confidence="0">
                  <emma:literal>mammy</emma:literal>
                </emma:interpretation>
                <emma:interpretation id="interp7" emma:lang="en-US" emma:confidence="0">
                  <emma:literal>naming</emma:literal>
                </emma:interpretation>
                <emma:interpretation id="interp8" emma:lang="en-US" emma:confidence="0">
                  <emma:literal>mamma</emma:literal>
                </emma:interpretation>
                <emma:interpretation id="interp9" emma:lang="en-US" emma:confidence="0">
                  <emma:literal>nanny</emma:literal>
                </emma:interpretation>
                <emma:interpretation id="interp10" emma:lang="en-US" emma:confidence="0">
                  <emma:literal>namma</emma:literal>
                </emma:interpretation>
              </emma:one-of>
            </emma:emma>
          </inkml:annotationXML>
          <inkml:trace contextRef="#ctx0" brushRef="#br0" timeOffset="4314.9101">1183-1293 9 0,'-14'13'4'0,"-22"0"4"0,29 1-2 16,0-1-5-16,-1 1 1 15,8-8-1-15,8 1 1 16,13-7-3-16,8-7 1 16,7 7 0-16,14-6 1 15,1-8-1-15,-1 8 0 16,1-1 0-16,-8 7 1 16,-14 7-1-16,-8-1 0 15,-7 1 0-15,-14 6 1 0,0 1 0 16,-7-7 1-16,-7 6-1 15,0-6 1-15,6 6-1 16,1-6 1-16,0-7-2 16,7 7 1-16,0-7-1 15,14-7 1-15,8-6-1 16,7-1 0-16,-1-6 0 16,1 0 0-16,0 6 0 15,-7 8 0-15,-15 12 0 16,-7 8 0-16,-15 6 0 15,1 0 1-15,-8 0-1 16,-6 0 0-16,6-6 0 16,8 6 1-16,6-7-1 15,8 1 1-15,8-7-1 16,6-7 0-16,8-21 0 16,6 15 0-16,1-8 0 15,-7 1 1-15,-1-7-2 0,-6 13 1 16,-1 0 0-16,-7 7 1 15,1 14-1-15,-8-1 0 16,-22 14 0-16,0 7 1 16,-6-8-1-16,-8 1 0 15,7-7 0 1,7 1 1-16,8-15-1 0,14-6 0 0,21-13 0 16,1-1 0-16,7-12 0 15,-8-1 0-15,1 0-1 16,-8 0 1-16,-6 0 0 15,-23 14 0-15,-14 6 0 16,-21 7 1-16,-15 13-1 16,1-6 1-16,-1 0 0 0,0 6 0 31,7-13-1-31,15-6 1 16,22-15-1-16,13-5 1 15,16-1-2-15,6-14 1 16,0 14-1-16,8 7 1 15,-15 0 0-15,-7 7 0 16,-7 6 0-16,-15 20 0 16,1 8 0-1,-8 5 0-15,-7 1 0 0,7-7 0 16,0 1 0-16,8-8 1 0,6 1-2 16,8-14 1-16,7-14 0 15,15-13 0-15,13-13 0 16,8 0 0-16,0-7-1 15,0 6 1-15,0 8 0 16,-7 19 1-16,-14 21-1 16,-15 13 1-16,-8 14-1 15,-6 13 1-15,-8 0-1 16,8 6 1-16,0-5-1 16,-1-1 1-16,8-7-1 15,7-7 0-15,14-19 0 16,8-7 0-16,28-14 0 15,1-13 0-15,14-14 0 16,7-6 0-16,-8 6-1 16,-13-6 1-16,-8 20 0 15,-14 13 0-15,-8 20 0 16,-21 14 1-16,-14 14-1 0,-15 6 0 16,-14 20 0-16,0-27 1 15,7 0-1-15,7-6 1 16,15-7 0-16,21 0 0 15,22-14-1-15,21-26 0 16,7-28-1-16,8-6 1 16,14-6-1-16,1-8 1 15,-1 8-1-15,-22 12 0 16,-14 8 1-16,-28 33 1 0,-22 20-1 16,-22 13 0-16,-7 14 0 15,-7 14 1-15,7-7-1 16,0-7 0-16,7-7 0 15,15 0 0-15,6-26 0 16,16-8 0-16,13-12 0 31,22-21 0-31,22-14-1 0,14-6 1 0,0-6-1 16,8-1 1-16,-8 14 0 16,-7 20 0-16,-29 20 1 15,-14 13 1-15,-29 14-1 31,-7 20 0-31,-8 0 0 16,-6 0 1-16,-1 0-1 16,8 0 0-16,7-14-1 15,14-12 0-15,14-15 0 0,15-12 0 16,22-1 0-16,14-13 0 16,7-21-1-16,-7-12 1 15,-7 12 0-15,-8 1 0 16,-13 13 0-16,-16 14 1 15,-13 20-1-15,-15 19 1 16,0 8 0-16,-15 0 0 16,-6 6-1-16,6 7 1 0,8-7-1 15,7-6 0-15,7-14 0 16,1-13 0-16,6-14 0 16,15 0 0-16,14-13 0 0,14-20 0 15,8-7 0-15,0 0 0 16,-7 13 0-16,-8 14 0 15,-7 0 0-15,-14 13 0 16,7 14 0-16,-22 6 0 16,-6 7 0-16,-8 7 0 15,-8-7 0-15,1 1 0 0,14-1 0 16,8-7 0 0,13-6 0-16,16 0 0 0,20-7 0 15,8-14 0-15,8-13 0 16,-1-6 1-16,-14-8-1 15,-1 8 0-15,-6 6 0 16,-22 14 0-16,-7 13-1 16,-22 20 1-1,-22 13 0-15,-6 1 1 16,-22 13-1-16,-1 7 0 16,16-7 0-16,6-7 1 15,22-13-1-15,29-14 1 16,7-26-1-16,21-1 0 15,23-12 0-15,13-8 0 0,1-13 0 16,-8 0 0-16,-7 13 0 16,-28 21 0-16,-30 13-1 15,-28 27 1-15,-22 0 0 16,-14 20 0-16,-15 13 0 16,15 7 0-16,7-6 0 15,8-8 1-15,13-6-1 16,15-13 0-16,15-14 0 15,13-20 1-15,8-13-1 16,7-14 0-16,15-7 0 16,-8 1 1-16,-6-1-1 15,-8 7 0-15,-15 7 0 16,-6 13 0-16,-8 14 0 16,-14 7 0-16,-1 6-1 15,1 13 1-15,7 1-1 16,7-1 1-16,8-6 0 15,6 0 0-15,8 0 0 0,7-7 0 16,0 0 0-16,7-13 1 16,1 0-1-16,-1 0 0 15,-7 6 0-15,0 7 0 16,-15 7 0-16,1 7 1 16,-1 6-1-16,-6-7 0 0,-8 8 0 15,15-14 1-15,-1-1-1 16,1-5 1-1,-1-8-1-15,-6 0 0 16,-1-13-1-16,1 7 1 0,-1 7 0 16,0-1 0-16,1 1-2 15,6 6 0-15,8-7-5 16,7-6 0-16,22 0-3 16,-1-21 0-16</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4:03.003"/>
    </inkml:context>
    <inkml:brush xml:id="br0">
      <inkml:brushProperty name="width" value="0.1" units="cm"/>
      <inkml:brushProperty name="height" value="0.1" units="cm"/>
      <inkml:brushProperty name="color" value="#808080"/>
      <inkml:brushProperty name="fitToCurve" value="1"/>
    </inkml:brush>
  </inkml:definitions>
  <inkml:traceGroup>
    <inkml:annotationXML>
      <emma:emma xmlns:emma="http://www.w3.org/2003/04/emma" version="1.0">
        <emma:interpretation id="{1AF32493-3E5A-4575-8B1F-3A762F50957D}" emma:medium="tactile" emma:mode="ink">
          <msink:context xmlns:msink="http://schemas.microsoft.com/ink/2010/main" type="inkDrawing" rotatedBoundingBox="14801,10070 18752,11003 18554,11843 14603,10910" hotPoints="18231,10531 18234,11362 14834,11375 14831,10544" semanticType="enclosure" shapeName="Rectangle">
            <msink:sourceLink direction="with" ref="{D2F8ED62-0981-4589-B400-2F050C7D10CC}"/>
          </msink:context>
        </emma:interpretation>
      </emma:emma>
    </inkml:annotationXML>
    <inkml:trace contextRef="#ctx0" brushRef="#br0">19 0 18 0,'19'0'9'0,"12"-6"-9"15,-25 6 16-15,0 6-17 16,7 0 1-16,6 0 0 15,-7 5 1-15,13-5-1 0,0 0 0 16,0 6 1-16,6-6 0 16,-6-6 0-16,6 0 0 15,6 6 0-15,-5 0 1 16,-1 0-1-16,0-12 0 16,6 6 0-16,1 0 1 15,12 0-1-15,12-6 0 16,6 6-1-16,1 0 0 15,-1 6 0-15,1 6 1 16,-13 5-1-16,19 13 1 0,-13-6-1 16,0-1 0-16,1 1 0 15,-1-6 1-15,-6-6-1 16,0-1 0-16,0-5 0 16,0 0 0-16,0 0 0 15,0 0 0-15,0 0 0 16,-6 0 0-1,0 0 0-15,0 6 0 16,0 0 1-16,6-1 0 16,0-5-1-16,6 6 1 15,-6-6 0-15,7 6 0 16,-7 0-1-16,0 0 1 16,-6-1-1-16,-1 1 0 15,1-6 1-15,0 6 0 0,0 0-1 16,0-6 0-16,-7 0 0 15,1-1 0-15,0 1 0 16,-1 0 0-16,1 0 0 16,-7 6 1-16,-6 0-2 15,0 0 1-15,1-6 0 16,-7 5 1-16,-1 1-1 0,-5-6 0 0,6-6 0 16,0 6 0-16,0-6 0 15,-6 6 0-15,-1-6 0 16,-5 6 0-16,-1-6 0 15,1 12 1-15,-1-12-2 16,1 6 1-16,-1 0 0 16,1 0 1-16,-1-6-1 15,-6 5 0-15,7 1 0 16,-1-6 0-16,-6 0 0 16,1 6 1-16,5 0-2 15,-6 0 1-15,0 6 0 16,1-6 1-16,5 6-1 15,1-6 0-15,5 0 0 16,-5 5 0-16,-1 1 0 16,1-6 0-16,-1 6 0 15,1-6 1-15,-7 6-1 16,0-6 0-16,7 0 0 0,-7-6 0 16,-6 0 0-16,12 5 0 15,-12-5 0-15,6 0 0 16,-6 0-1-16,0 0 1 15,0 0 0-15,0 6 1 16,7 0-1-16,-7-6 1 16,6 6-1-16,0 0 0 15,0 0 0-15,-6 0 0 0,0 6 0 16,0 0 0-16,0 5 0 16,0 1 0-16,0 6 0 15,0-6 1-15,0 5-1 16,0 1 0-16,7-1 0 15,-1 1 0-15,6 0 0 16,-5-1 1-16,5 1-1 16,-6 0 0-16,0 5 0 15,7 1 0-15,-1 11 0 16,1-5 0-16,-1-1-1 16,1 7 1-16,-1-7 0 15,1-5 1-15,-1-6-1 16,1-7 0-16,-1 1 0 15,1 0 1-15,-1-6-1 16,0-1 0-16,-12-11 0 16,0 0 1-16,0 0-1 15,7-11 1-15,-7-7-1 0,0-6 1 16,-7-5-1-16,-5-13 0 16,6-5 0-16,-7 5 1 15,1 7-2-15,-7 5 1 16,0 1 0-16,1 5 0 15,-1 0 0-15,0 13 0 16,7-1-1 0,-1 0 1-16,7 6-1 15,0 6 1-15,6 6-1 16,0 6 1-16,0 6 0 16,6 5 0-16,0 7 0 15,1-1 0-15,5 1 0 16,1 0 0-16,5 5 0 15,1-5 0-15,0-1 0 0,-1 7 0 16,-5-7 0-16,-1 1 0 16,1-7 0-16,-7-5 1 15,6 0-1-15,-5-6 0 16,-7-6 0-16,0-6 0 16,-7 0 0-16,-5-6 1 15,0 0-1-15,-1-12 1 16,1 6-1-16,-1 0 0 15,1 1-1-15,-1-7 0 16,1 6-4-16,-1 0 0 16,7-5-5-16,19-7 1 15</inkml:trace>
    <inkml:trace contextRef="#ctx0" brushRef="#br0" timeOffset="-2708.0695">-74 656 12 0,'25'-17'6'0,"25"23"-1"0,-38-6 7 0,7-6-11 31,-1 0 0-31,-5 6 0 16,-1-6 1-16,1 6-3 0,-13 0 1 0,6-6 2 15,-6 6 0-15,0 0-1 16,0 0 0-16,0 0 0 15,0 0 0-15,6-6 0 16,-6 6 1-16,13-12-1 16,-13 12 1-16,12 0-1 15,-6-6 1-15,13 0 0 16,6 6 0-16,0 0 0 16,6 0 0-16,0 0-1 15,0 0 0-15,13 6 0 16,-7 0 0-16,1 0 0 15,-1 0 0-15,7 0-1 16,6 0 1-16,-1 6-1 0,1 0 1 16,0-7-1-16,0 1 0 15,6 6 0-15,0-6 1 16,-6 6-1-16,0-6 1 16,12 6-1-16,-6-6 1 15,13 5-1-15,-1 1 1 16,-12 0-1-16,0-6 0 15,0 0 0-15,0 6 1 16,7-6-1-16,-1 6 0 16,7 5 0-16,-7 1 1 0,0 0-1 15,7 5 0-15,-1-5 0 16,1 6 0-16,-1-6 0 16,7-1 0-16,0 1 0 15,-13-6 0-15,0 0 0 16,-6 5 0-16,0-5 0 15,1 0 0-15,-1 6 0 16,0 6 0-16,6-7 0 16,0 1 0-16,7 6 0 15,-7-12 0-15,0 5 0 16,-6 1 1-16,13 0-1 16,-7 0 0-16,-6 17 0 15,0-11 0-15,-6-1-1 16,-6 1 1-16,-1 0 0 15,1-7 0-15,0 1 0 16,-7-6 1-16,0 6-1 16,1-6 1-16,-7-1-1 0,-6 1 0 15,0 0 0-15,0 0 0 16,6 0 0-16,-6 0 0 16,0-1 0-16,0 1 0 15,0-6 0-15,-7 0 0 16,1 0 0-16,-7 0 0 15,-5-6 0-15,-7 6 1 16,-7 0-1-16,1-6 1 0,-6 0-1 16,-1-6 0-16,1 0 0 15,-7 6 1-15,0-12-1 16,-12 0 0-16,0-6 0 16,-12 7 0-16,5 5 0 15,-5-6 0-15,-7 0 0 16,0-6 1-16,0 1-1 15,0-7 0-15,0 0 0 16,0-5 0-16,1-1 0 16,-7 1 0-16,0-7 0 15,-13 1 0-15,-6 5 0 16,0 6 0-16,1 1 0 16,-1-1 0-16,6 0 0 15,1 1 0-15,-13-1 0 16,0-6 0-16,6 1 0 15,0-1 0-15,1 1 0 16,-7-1 1-16,0 6-2 16,-7 1 1-16,1 5 0 0,6 6 0 15,6 0 0-15,-5 1 0 16,5-1 0-16,0 6 0 16,0-6 0-16,0 6 0 15,7 6 0-15,-1-6 0 16,-5 0 0-16,5 0 0 15,-6 0 0-15,13 0 0 16,6 1 0-16,0 5 0 16,6-6 0-16,6 6 0 15,7-6 0-15,-7 6 0 0,1 0-1 16,-7 6 1-16,0-18 0 16,0 12 0-16,1-12 0 15,5 12 0-15,0 0 0 16,13 0 0-16,0-6 0 15,6 6 0-15,0 0 0 16,6-6 0-16,-5 6 0 16,5 0 0-16,-6 6 0 15,6 0 0-15,7 0-1 16,-1-6 1-16,7 0 0 16,-6 0 0-16,5 0 0 15,1 0 0-15,6-6 0 16,-6-6 0-16,6-6 0 15,0 12 0-15,0-5 0 16,0 5 0-16,0 6 0 16,0 0 0-16,0 0 0 15,0 0 0-15,6-6-1 0,7 6 1 16,-1-6 0-16,1 0 1 16,-1-12-1-16,0 6 0 15,1-5 0-15,6-1 0 31,-13 0 0-31,0-6 0 16,-6 1 0-16,6-7 1 0,-6 1-1 16,0-7 0-16,0 1 0 15,0 5 0-15,0-5 0 16,-6 5 0-16,0 0 0 16,0-5 0-16,-7 11-1 15,13 7 1-15,0-1 0 16,0 6 0-16,0 12 0 15,0-12 0-15,0-6 0 16,0 12 0-16,0 6 0 16,-6-5 0-16,6 5 0 15,0 0 0-15,0 0 0 16,0 0 0-16,0 5 0 16,-6-5 0-16,6 0 0 0,0-11 0 15,-7 5 0-15,1 0 0 16,0 0 0-16,0 6 0 15,0 0 0-15,-7 0 0 16,7 6 0-16,0-12 0 16,-1 12 0-16,1 0 0 15,6 0-2-15,0 0 0 0,6 5-4 16,1 1 1-16,-1-6-5 16,0 6 0-16</inkml:trace>
  </inkml:traceGroup>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03:43.555"/>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6E0AB54C-F8B8-42EC-B04B-12162ACEF7FC}" emma:medium="tactile" emma:mode="ink">
          <msink:context xmlns:msink="http://schemas.microsoft.com/ink/2010/main" type="inkDrawing" rotatedBoundingBox="22597,14675 22621,14657 22630,14669 22606,14687" shapeName="Other"/>
        </emma:interpretation>
      </emma:emma>
    </inkml:annotationXML>
    <inkml:trace contextRef="#ctx0" brushRef="#br0">-385 2571 1 0,'26'-19'0'0</inkml:trace>
  </inkml:traceGroup>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3:29.344"/>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B0264CE4-EE8B-4103-A20B-B2D4AEF00EDF}" emma:medium="tactile" emma:mode="ink">
          <msink:context xmlns:msink="http://schemas.microsoft.com/ink/2010/main" type="inkDrawing" rotatedBoundingBox="13990,17027 15359,19597 14698,19948 13330,17378" semanticType="callout" shapeName="Other"/>
        </emma:interpretation>
      </emma:emma>
    </inkml:annotationXML>
    <inkml:trace contextRef="#ctx0" brushRef="#br0">76-1 16 0,'0'-4'8'0,"0"-5"-8"0,0 9 9 0,0 0-9 15,0 0 1-15,0 9 0 16,-5-1 1-16,0 5-2 16,5-8 1-16,-5 12 1 15,0-4 0-15,0-4 0 16,5 0 0-16,-5 4-1 15,0-4 1-15,1 4 0 16,-1-9 0-16,5 14-1 16,-5-5 1-16,0 5-1 15,0-5 1-15,0 0-1 16,0 4 0-16,-5 5-1 16,5 0 1-16,0 0 0 15,5-4 0-15,5-1 0 16,0 1 0-16,0-1 0 15,0 5 0-15,0 17 0 0,0-4 0 16,0-4-1-16,0 4 1 16,5 0-1-16,-1 5 1 15,6 3-1-15,0 6 0 16,0 3 0-16,-1 1 0 16,1 21 0-16,0-13 1 15,0 5-1-15,9 0 1 16,1 0-1-16,0-5 1 0,4-9-1 15,6 5 0-15,-1-4 0 16,1 4 0-16,9 4 0 16,5-4 0-16,-4 4 0 15,-1 1 0-15,5-1 0 16,-9-17 1-16,4 4-1 16,-5-9 0-16,6 14 0 15,4-5 0-15,5-4 0 16,5 0 0-16,5-1-2 15,10 6 0-15,10 8-1 16,15-1 0-16,-1 1-2 16,20-8 1-16,10 3-6 15,20-17 1-15</inkml:trace>
  </inkml:traceGroup>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3:48.985"/>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A6A490D9-A759-45E9-96C2-9C7B956FB5E2}" emma:medium="tactile" emma:mode="ink">
          <msink:context xmlns:msink="http://schemas.microsoft.com/ink/2010/main" type="inkDrawing" rotatedBoundingBox="13694,17118 15260,19552 14820,19834 13254,17400" semanticType="callout" shapeName="Other"/>
        </emma:interpretation>
      </emma:emma>
    </inkml:annotationXML>
    <inkml:trace contextRef="#ctx0" brushRef="#br0">88 0 16 0,'-5'31'8'0,"5"17"-6"0,0-43 9 0,5-1-10 16,0 5 0-16,-5-9 0 15,0 13 1-15,0 0-2 16,0-4 0-16,0 4 1 15,0 0 1-15,0 5-1 16,-5-1 0-16,0 1 0 16,0-1 0-16,0 1-1 15,0-5 1-15,0 13-1 16,1 0 1-16,-1-4 0 16,-5 5 0-16,0 3-1 15,10 1 1-15,0 0-1 16,0 4 1-16,5-14-1 15,0 15 1-15,0-10-1 16,-5 0 0-16,5 13 0 16,0 10 1-16,4 3-1 0,1 1 1 15,0-1-1-15,0 5 0 16,5-4 0-16,4-1 0 16,1-12 0-16,5-1 1 15,4 5-1-15,6 0 0 16,-1 13 0-16,1-5 1 15,4 1-1-15,6 4 0 16,4 0 0-16,0-9 1 16,0-4-1-16,-4-5 0 15,-1 0 0-15,0 1 0 0,-9 12 0 16,-1 1 0-16,1-9 0 16,-1 0 1-16,1-1-1 15,9-3 0-15,5-5 0 16,1 4 0-16,-1-13 0 15,0-4 0-15,5 5 0 16,-4-1 1 0,14 9 0-1,-5-9 0-15,0 5-1 16,-15-5 1-16,-4 0 0 16,-11-4 0-16,-4-4-1 15,-5 8 1-15,-1 5-1 16,-4-14 1-16,-5 10-1 15,0-6 1-15,-5 1-1 16,0-8 0-16,-5-1 0 16,-5 0 1-16,-5-9-1 15,-5 5 1-15,-5-5-1 0,-4-4 1 16,-6-4-1-16,-4-5 1 16,-16-4-1-16,-4 0 1 15,5-5-1-15,-5-12 1 16,-5 3-1-16,0 1 0 15,-1-9 0-15,6-9 1 16,5-4-1-16,-5-4 1 16,4-14-1-16,-4-4 0 0,5-5 0 15,-15-12 0 1,0 4 0-16,5-5 0 0,0 5 0 16,0-5 0-16,4 5-1 15,1 4 1-15,10 0 0 16,4 5 0-16,6 4 0 15,-1 4 1-15,6-13-1 16,4 9 0-16,6-17-1 16,-1 17 1-16,0 0-1 15,5 4 1-15,1 9 0 16,-1 0 0-16,5 9 0 16,0 0 0-16,0 4 0 15,5 4 0-15,5 1-1 16,0 4 1-16,0-4 0 15,0 8 0-15,5 0-1 16,0 9 1-16,-5 5-3 16,0 17 1-16,0 0-5 15,0 0 1-15,15-5-3 0,5-3 0 16</inkml:trace>
  </inkml:traceGroup>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3:42.079"/>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D028F8D3-361F-48AA-8AAE-976F6AC569E5}" emma:medium="tactile" emma:mode="ink">
          <msink:context xmlns:msink="http://schemas.microsoft.com/ink/2010/main" type="inkDrawing" rotatedBoundingBox="18812,19569 19341,17512 19793,17628 19264,19685" semanticType="callout" shapeName="Other"/>
        </emma:interpretation>
      </emma:emma>
    </inkml:annotationXML>
    <inkml:trace contextRef="#ctx0" brushRef="#br0">586 3 10 0,'5'0'5'0,"0"0"-3"0,-5 0 6 16,10-4-8-16,-10 4 1 16,10 0 0-16,-10 0 0 15,0 0-1-15,0 0 0 16,5 4 1-16,0-4 1 16,-5 9-1-16,5-5 1 15,-1-4 0-15,1 9 0 16,0-5-1-16,0 5 0 15,0 0 0-15,0 4 0 0,0 0 0 16,0 0 0-16,0 0 0 16,0 5 0-16,0-5 0 15,5 0 0-15,-1 0-1 16,1-4 1-16,5 0-1 16,-5 4 1-16,0 0-1 15,-5 4 0-15,0-3 0 16,0 8 1-16,0 4-1 15,-5-4 1-15,9 4-1 16,-4 5 1-16,0-5 0 16,0 0 0-16,0 0-1 15,-5 14 1-15,0-5-1 16,0 0 1-16,-5 4-1 16,0 1 1-16,0-1-1 15,-5-4 0-15,6 5 0 16,-1-5 0-16,0 0 0 15,0 4 0-15,0 5 0 16,-5-9 0-16,0 4 0 0,0 5 0 16,5 4 0-16,0-4 0 15,-4 0 0-15,-1-5 0 16,0 1 0-16,5-5 1 16,0 0-2-16,-5 9 1 15,0-5 0-15,-5-4 1 16,1-4-1-16,-1-1 0 15,5 1 0-15,-5-5 0 16,1 1 0-16,-1-1 0 0,0 0 0 16,0 0 0-16,0-4 0 15,-4 9 0-15,-1 0 0 16,0-5 1-16,1-9-1 16,-1 5 0-16,0-9 0 15,0 1 0-15,-4 7 0 16,4-7 0-16,0-1 0 15,1 0 0-15,4 0 0 16,0 0 1-16,0 5-1 16,-4-5 0-16,4-9 1 15,0 5 0-15,0-5-1 16,1 5 1-16,-1-5-1 16,0-4 0-16,-5 14 0 15,5-6 0-15,-4 5-1 16,4-4 0-16,0 4-1 15,0-8 1-15,6 4-3 16,-1-5 0-16,0-4-4 16,5-4 1-16</inkml:trace>
  </inkml:traceGroup>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3:46.063"/>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F8E90D94-3344-4DD8-A9D6-62D624674986}" emma:medium="tactile" emma:mode="ink">
          <msink:context xmlns:msink="http://schemas.microsoft.com/ink/2010/main" type="inkDrawing" rotatedBoundingBox="18980,19475 19357,17378 19934,17482 19557,19579" semanticType="callout" shapeName="Other"/>
        </emma:interpretation>
      </emma:emma>
    </inkml:annotationXML>
    <inkml:trace contextRef="#ctx0" brushRef="#br0">0 2072 12 0,'5'0'6'0,"5"-22"-4"0,-5 13 6 16,0-4-7-16,0 0 0 15,0-1 0-15,-5 1 1 16,0 0-3-16,5-4 1 16,0 4 1-16,5-1 1 15,-1-3-1-15,1-1 1 16,5-8-1-16,0 9 1 16,5-10-1-16,-1 10 0 15,1-1 0-15,0-4 1 0,4 9-2 16,1 4 1-16,0-12-1 15,4-1 1-15,1-9-1 16,-1 0 0-16,1-8 0 16,-1 0 0-16,6-5 0 15,-6 0 0-15,1-9 0 16,-5 1 1-16,-1 8 0 16,1-13 0-16,0 5 0 15,4-10 0-15,-4-3-1 16,-1 3 1-16,-4 1-1 15,0 0 1-15,-5 8-1 16,-6 5 0-16,-4 0 0 16,-5 8 0-16,0 1 0 15,0-5 1-15,0-4-1 16,0 9 0-16,0-5 0 16,0 0 0-16,0 5 0 15,0-1 0-15,-5 5 0 0,-4 0 0 16,-1 9 0-16,0 0 0 15,0-1 0-15,-5 1 0 16,5-5 0-16,1 5 1 16,-1 4-1-16,-5 0 0 15,5 0 0-15,-10 0 1 16,1 14-1-16,-1-5 1 16,5 4-1-16,0 0 0 0,1 0 0 15,4 5 0-15,5-5 0 16,0 9 0-16,0 0-1 15,0 9 1-15,5 0 0 16,-5-5 0-16,5 9 0 16,0-4 1-16,0 0-1 15,5-9 1-15,0 4-1 16,0 0 0-16,0-4 0 16,0 9 1-16,5-4-1 15,-5 3 0 1,9 5 0-1,1 1 0-15,0-1 0 16,0 0 0-16,-1 0 0 16,1 9 1-16,5 4 0 15,-5 0 0-15,-1 14 0 16,-4-5 0-16,5 22 0 16,0 0 0-16,-5 4-1 15,0 0 0-15,-1-4-1 0,1 13 0 16,0-8 0-16,-5-1 1 15,-5 5 0-15,0-1 0 16,-5-8-1-16,0 13 1 16,0-13 1-16,5 0 0 15,-5-9 0-15,0-4 0 16,-4 4-2-16,4-8 0 16,0 8 0-16,-5-4 1 15,0 13 0-15,-5-22 0 16,0 4 0-16,1-4 0 0,-1-9 0 15,0 10 1-15,0-10 0 16,6 0 0-16,-6 0-1 16,5-4 0-16,0 5-1 15,0 8 0-15,0-9 0 16,0 0 1-16,1-4 0 16,-1-4 0-16,0-10 0 15,0 5 0-15,0 1 0 16,-5-6 1-16,6-3 0 15,-6-5 0-15,5 13-1 16,0-9 1-16,0 1-2 16,0-5 0-16,5 0 1 15,-4 4 0-15,4-4-1 16,0 0 1-16,-5-4-1 16,0 4 0-16,0 0 1 15,0 4 0-15,0 0-1 16,1-4 0-16,-1-4 0 15,0 8 1-15,5-4 0 0,0 5 0 16,5-5-1-16,0 0 1 16,0 0 0-16,0 0 0 15,0 4-1-15,5 0 1 16,-5 1 0-16,5 4 0 16,0-5-1-16,0-4 1 15,0 13-1-15,0-13 0 16,0 0-2-16,-1 0 0 0,6-13-4 15,-5 0 0-15</inkml:trace>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31.665"/>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3EED4E5F-3A35-4EC1-BDF7-CD8C092B6C18}" emma:medium="tactile" emma:mode="ink">
          <msink:context xmlns:msink="http://schemas.microsoft.com/ink/2010/main" type="inkDrawing" rotatedBoundingBox="25690,4782 30483,4649 30488,4814 25695,4947" shapeName="Other"/>
        </emma:interpretation>
      </emma:emma>
    </inkml:annotationXML>
    <inkml:trace contextRef="#ctx0" brushRef="#br0">0 217 11 0,'22'4'5'0,"14"-4"0"0,-14-4 6 0,14-4-10 15,13 0 0-15,9 0 1 16,27 0 0-16,0 4-3 15,0 1 1-15,4-9 1 16,9 4 1-16,9 0-1 16,18 0 0-16,0 0-1 15,-4-4 1-15,4 4-1 16,9-4 1-16,18-4-1 16,-9 0 1-16,-1 0-1 15,6 1 1-15,13 3-1 16,-10 4 1-16,-8 0 0 15,5 0 0-15,-1 4 0 16,9-4 0-16,-13 12-1 16,-9 4 1-16,-5 0 0 15,1 4 0-15,4 0 0 16,0 3 0-16,-18 1 0 0,-13-4 0 16,-10-4 0-16,15 0 0 15,-10 0-1-15,-4-4 1 16,-1-4 0-16,-3 0 0 15,-15 4-1-15,-8-8 1 16,-13-16-5-16,-9 4 0 16,-10-4-4-16,-12-3 1 15</inkml:trace>
  </inkml:traceGroup>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13:29.348"/>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E00071C9-71AB-4833-B500-EE7B59B00E97}" emma:medium="tactile" emma:mode="ink">
          <msink:context xmlns:msink="http://schemas.microsoft.com/ink/2010/main" type="inkDrawing" rotatedBoundingBox="24964,16290 26137,10949 27460,11240 26287,16580" semanticType="callout" shapeName="Other"/>
        </emma:interpretation>
      </emma:emma>
    </inkml:annotationXML>
    <inkml:trace contextRef="#ctx0" brushRef="#br0">336 5251 8 0,'-5'-18'4'0,"-10"1"0"16,11 8 5-16,-1 0-7 15,-5 5 0-15,0-1 1 16,-5-4 1-16,5-4-5 16,0-4 0-16,1 4 3 15,-1 4 0-15,-5-4-1 16,0 4 1-16,0-4-1 16,1 4 1-16,-6-4-1 0,0 0 1 15,5-5-1-15,1 1 1 16,-1-5-1-16,5-4 1 15,0-1-2-15,0 1 1 16,0 0-1-16,1 4 0 16,-1-4 0-16,0-5 1 15,5-4-1-15,0-9 1 16,5 0 0-16,-5 1 0 16,5-6-1-16,0-8 1 0,-5 5-1 15,5-1 0-15,0 1 0 16,0-5 0-16,0-4 0 15,0-1 1-15,5-12-1 16,5-1 1-16,0 1-1 16,0-9 1-16,-5 4 0 15,4-4 0-15,1-1-1 16,0 1 1-16,0 13 0 16,0-13 0-16,5 0-1 15,4-9 0-15,6-13 0 16,0-5 1-16,4 1-1 15,6 4 0-15,-1-5 0 16,6-4 0-16,-6 9 0 16,1-9 1-16,4 5-1 15,5-9 0-15,1 4 0 16,-6-9 0-16,0-4 0 16,1 0 1-16,-1 13-1 15,1 5 0-15,-1-1 0 16,5 10 1-16,6 3-1 0,4-3 1 15,0-10-1-15,5 5 1 16,0 13-1-16,5 4 1 16,0 1-1-16,-9 12 0 15,-11 14 0-15,0 4 0 16,1 18 0-16,-1-1 0 16,0 5 0-16,6 5 0 0,-1-5 0 15,-5 0 0-15,5 8 0 16,-9 5 0-16,-11 5 0 15,-4 8 0-15,-5 5 0 16,-5 8 1-16,-6 0-1 16,1 10 1-16,0-6-1 15,-5-3 0-15,0-1 0 16,0 5 1-16,-5-5-1 16,-5 1 0-16,0 3 0 15,-5-3 1-15,0-1-1 16,-4 1 0-16,-1-1 0 15,5 0 0-15,0 1 0 16,0-5 0-16,-5 0-1 16,6 0 1-16,-6 4 0 15,0-4 1-15,0 4-1 16,-4 10 0-16,-1-1 0 16,-5 4 0-16,5 5-1 15,1 0 1-15,-1 0 0 0,0 4 0 16,6-4 0-16,-1 0 0 15,0 4 0-15,-10 9 0 16,1 9 0-16,-11 0 0 16,6 4 0-16,-1 0 1 15,-4-4-1-15,-1 0 0 16,1-5 0-16,4 9 0 16,1-13 0-16,-6 5 0 15,1-1 0-15,-6 9 0 0,-4 5 0 16,4-5 0-1,-4 13 0 1,0 1 1-16,14-5-1 16,1-5 1-16,-1 10-1 15,5-10 0-15,1 14 0 16,-6-9 1-16,6 4-1 16,-6-4 0-16,5 0 0 15,1-5 0-15,4 1 0 16,5-5 0-16,1-4 0 15,-1 4 0-15,0 5 0 16,0-1 1-16,-5 5-1 16,6-4 0-16,-1-5 0 15,5-9 1-15,5 14-1 16,-5-9 0-16,0-5 0 16,5 5 0-16,1 8 0 15,-6 5 0-15,0-4 0 16,0-1 0-16,5 1 0 0,0 4 0 15,0-5 0-15,5-3 0 16,0-6 0-16,0 1 0 16,0 0 0-16,0 4 0 15,0 5 0-15,0-5 0 16,0-4 0-16,10 4 0 0,-5-4 0 16,5-5 0-16,0 5-1 15,4-5 1-15,-4 1 0 16,0-5 0-16,5 0 0 15,-10 13 0-15,5 0 0 16,0-8 0-16,-1 3 0 16,6-3 0-16,0-1 0 15,0 1 0-15,-5-1 0 16,4 5 0-16,-4-5 0 16,0 5 0-16,5-5 0 15,-5 1 0-15,0 4 0 16,-1-1 0-16,1-3 0 15,-5-5 0-15,0-4 0 16,0-1 0-16,0 5 0 16,0 5 0-16,5 3 0 0,0 1 0 15,0-4 0 1,-6-1 0-16,1-4 0 16,0 0 0-16,0 5 0 15,5-10 0-15,0 1 0 0,-5 4 0 16,5-9 0-16,-5-4 0 15,5 9 0-15,-1-1 0 16,1-3 0-16,0-1 0 16,0 0 0-16,0 0 0 15,5-4 0-15,-1 5 0 0,1-5 0 16,0-1 0-16,0 1 0 16,-5-4 0-16,9 4 0 15,-9-5 0 1,5 5 0-16,-5 0 0 0,5-9 0 15,-6 5 0-15,1 8 0 16,0-9 0-16,0 1 0 16,0 0 0-16,0-1 0 15,-5 1 1-15,-5-1-1 16,0 1 0-16,0 3 0 16,0-3 0-16,0-5 0 15,-5 0 0-15,0 5 0 16,0-5 0-16,0-4 0 15,0-1 0-15,0-8 0 16,-5-4 1-16,0-5-1 16,0-4 0-16,-4-4 0 15,-1-5 0-15,-5 0 0 16,-4-13 1-16,4 0-2 16,-5 4 1-16,1 0 0 15,-1-4 0-15,0-4 0 0,1 0 1 16,4-5-1-16,5-4 0 15,0-5-1-15,1-8 1 16,-1-1 0-16,0-8 0 16,0 0 0-16,0-4 0 15,1 8 0-15,-1-4 0 16,0-9 0-16,0 0 1 16,6-12-1-16,9-1 0 15,-10 0 0-15,-5 0 0 0,5 0 0 16,0 8 0-16,-5 6 0 15,1-1 0-15,4 13-1 16,5-13 1-16,5 0 0 16,10-4 0-16,-5-13 0 15,9 0 0-15,-4-5-1 16,10 9 1-16,-5 4 0 16,0 1 0-16,-1-5 0 15,6 4 1-15,-5 5-1 16,-5-5 0-16,-1 1 0 15,1-5 0-15,5 0 0 16,0 9 0-16,5-1 0 16,4 1 0-16,1 0 0 15,-5 13 0-15,-1-5 0 16,6-3 0-16,0 8 0 16,4-9 0-16,1 4 0 0,9 1 0 15,-4 8 0-15,-6 14 0 16,1-1 0-16,4 5 1 15,1-5-1 1,-1 5 0-16,15 0 0 0,-9-5 0 16,4 5 0-16,-4-13 0 15,-11 0 0-15,1 8 0 16,-1 1 0-16,-4 3 1 16,4 6-1-16,1-6 0 15,0 6 0-15,4-6 1 0,1 14-2 16,9-4 1-16,-5 0 0 15,1-1 0-15,-6 1 0 16,-4 12 0-16,-6 1 0 16,-4 4 0-16,0 9 0 15,-5 0 1-15,-1 9-1 16,1-1 0-16,0 1 0 16,-5-5 0-16,0 5 0 15,-10 4 1-15,0 0-1 16,-5 13 0-16,0 4 0 15,-5 5 0-15,-5 0 0 16,0-4 0-16,1 4 0 16,-6-5 0-16,0 1 0 15,0 8 1-15,-4-4-1 16,-6 4 0-16,1 5 0 0,-6 4 1 16,1 0-1-1,-6 9 0-15,11-1 0 16,4 1 0-16,1 4 0 15,-1 1 0-15,-5-1 0 0,-4 0 0 16,-6 0 0-16,-9 5 0 16,0 8 0-16,0 9 0 15,-6 0 0-15,6 9 0 16,0 0 0-16,5-9 0 16,-1 0 0-16,1-9 0 0,0 9-1 15,4 5 1-15,1-5 0 16,4 13 1-16,1 0-1 15,-6 0 0 1,6 9 0-16,-1-4 0 0,-4-14 0 16,0 1 0-16,-6-1-1 15,6 1 1-15,-1-5 0 16,6 9 0-16,-1-5 0 16,1 5 0-16,-1 4 0 15,6 0 0-15,4-8 0 16,6-5 0-16,4 0-1 15,0 0 1-15,5-13-1 16,5 4 1-16,0 1 0 16,0 3 0-16,0-8 0 15,0 9 0-15,1-5 0 16,-1 5 0-16,5-5 0 16,0-8 0-16,0-5 0 15,0 4 0-15,0 1 0 16,0 4 0-16,-5-5 0 0,0 10 1 15,0-1-1-15,0 0 0 16,5-8 0-16,0-9 0 16,5 0 0-16,0 4 0 15,5-5-1-15,-1 1 1 16,1-4-1-16,0-1 1 16,-5 1 0-16,0 8 0 15,0 0 0-15,5 0 0 16,0-9 0-16,0-4 1 15,-6-4-2-15,6 0 1 0,0 4 0 16,0-9 0-16,0 0 0 16,5 5 0-16,-6-5 0 15,1 5 1-15,0 0-1 16,0-1 0-16,0-8 0 16,0 0 0-16,0 0 0 15,-1-5 0-15,6 1 0 16,0 8 0-16,0-4-2 15,0-4 1-15,-6-5-9 16,-9-13 1-16,10-18-2 16,-10-21 0-16</inkml:trace>
  </inkml:traceGroup>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13:38.131"/>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45298369-6C01-47C7-8A63-FBFE1FA9BE9C}" emma:medium="tactile" emma:mode="ink">
          <msink:context xmlns:msink="http://schemas.microsoft.com/ink/2010/main" type="inkDrawing" rotatedBoundingBox="18383,15217 29385,14721 29529,17905 18526,18401" semanticType="enclosure" shapeName="Other">
            <msink:sourceLink direction="with" ref="{1950FA39-D049-4397-9F88-CE39AC34C886}"/>
            <msink:destinationLink direction="with" ref="{A469E094-0B4E-4BAA-BFBB-3874B2181F84}"/>
          </msink:context>
        </emma:interpretation>
      </emma:emma>
    </inkml:annotationXML>
    <inkml:trace contextRef="#ctx0" brushRef="#br0">2898 210 12 0,'-30'8'6'0,"16"-16"0"15,4 3 6 1,-10 5-11-16,-9-4 0 16,4-5 1-16,-5 0 0 0,-4-8-2 15,-6-1 0-15,1 1 2 16,-5-1 0-16,-11 10-1 15,-4 12 1-15,-10 0 0 16,5 14 0-16,-14-1-1 16,-6 1 1-16,-15 4 0 15,-4 4 0-15,-6 9 0 16,1 0 0-16,9 5-1 16,-9 8 0-16,-5 4 0 15,-6 10 1-15,6-5-1 16,5-1 0-16,4-3 0 15,11 4 1-15,9-4-1 16,-5-5 0-16,1-5-1 16,4 6 1-16,5 12-1 0,0 0 0 15,5 1 0-15,5 8 0 16,10-5 0-16,10 1 0 16,10 0 0-16,4 4 1 15,5-5-1-15,6-3 0 16,4 3 0-16,10 10 1 15,10 8-1-15,10-8 1 16,10 3-1-16,9-8 0 16,6 1 0-16,14-6 1 15,10-3-2-15,10-1 1 0,-5-9 0 16,0 1 1-16,10-9-1 16,10 0 0-16,10-1 0 15,14 1 1-15,5-9-1 16,-24 0 0-16,29-9 0 15,15 10 1-15,10-10-1 16,15 0 1-16,-25 0-1 16,5 1 0-16,14 8 0 15,6 8 0-15,15 1 0 16,-11 0 1-16,6 0-1 16,14 0 0-16,15-14 0 15,-20 1 0-15,11 0 0 16,14-5 0-16,-5 0 0 15,-10-4 1-15,10-9-1 16,25-13 1-16,-20 0-1 0,5-13 1 16,14 4 0-16,1-4 0 15,-15-4-1-15,-5 8 1 16,15-4-1-16,-10 13 1 16,-20-13-1-1,10 4 1-15,0-4 0 0,5-18 0 16,-25-8 0-16,11-10 0 15,-6 6-1-15,10-10 1 16,-29 9 0-16,4-8 0 16,1-1-1-16,-6 5 0 15,6 4 0-15,-16 0 1 0,-4-8 0 16,0 4 0-16,-5 0-1 16,0-1 0-16,5 1 0 15,-25 0 1-15,-10-5-1 16,5 10 1-16,0-5-1 15,1-5 0-15,-1-4 0 16,0 0 0-16,-14-4 0 16,-6-5 0-16,1-4 0 15,-1-4 1-15,-4 4-1 16,-10-1 0-16,-10 6 0 16,-10 3 1-16,-10 1-1 15,-10-9 1-15,-9 9-1 16,-11 4 0-16,-4 4 0 15,-10-8 1-15,-10 8-1 16,-10 1 1-16,-5-1-1 0,-9-4 0 16,-16 5-1-16,-9-5 1 15,-5-4 0 1,-1 8 1-16,-9 0-1 16,-14 5 0-16,-11 0 0 15,0 4 1-15,-9 5-1 0,-6 4 1 16,11 4-1-16,-6 1 0 15,-4 8 0-15,-6-5 0 16,1 1 0-16,-5 0 0 16,4 0 0-16,11-1 0 15,4 1 0-15,-5 0 0 0,-14-5 0 16,10 5 0-16,-6 0 0 16,6 4 0-1,-1 0 0-15,16 9 0 0,-6 8-1 16,-19 5 1-16,4 9-1 15,-4 9 1-15,0 8-2 16,-1 0 0-16,21 0-3 16,4 1 1-16,-4-10-8 15,14-8 0-15,10-5-2 16,-30-12 1-16</inkml:trace>
  </inkml:traceGroup>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18:04.516"/>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7EECA369-E2E0-42E7-A262-81D164C61BEA}" emma:medium="tactile" emma:mode="ink">
          <msink:context xmlns:msink="http://schemas.microsoft.com/ink/2010/main" type="inkDrawing" rotatedBoundingBox="19850,3945 34680,4399 34666,4866 19836,4411" shapeName="Other"/>
        </emma:interpretation>
      </emma:emma>
    </inkml:annotationXML>
    <inkml:trace contextRef="#ctx0" brushRef="#br0">0 273 6 0,'24'-5'3'0,"45"10"6"0,-44-14-4 16,14 0-5-16,11 5 1 15,9-5 2-15,15 5 0 16,4-1-4-16,-9 1 1 16,5-5 2-16,15 0 0 15,14-4-1-15,1-4 1 16,4-1-2-16,6 9 0 16,-11 1 1-16,1-1 0 15,9 4-1-15,5 1 1 16,10 0 0-16,5-1 0 0,-10 1 0 15,10 0 0-15,10-5-1 16,5 0 1-16,-5-4-1 16,-5 0 1-16,-5 4-1 15,10 5 0-15,-5-5 0 16,5 4 0-16,0 5 0 16,-15-4 0-16,10-5 0 15,-5 1 1-15,5-1-1 16,-1 4 0-16,-3 1 0 15,-6 4 0-15,-10 0 0 16,-25 0 1-16,31 4-1 16,14 1 0-16,-5 4 1 15,-10-5 0-15,-5-4-1 16,5 0 1-16,-5 4 0 16,11-4 0-16,-1 0 0 15,-5 5 0-15,-10 3 0 16,0 1 0-16,6-4-1 15,9-1 1-15,10 0 0 0,-10 1 0 16,-10-5-1-16,5 4 1 16,0-4-1-16,5 4 0 15,10 5 0-15,-14-4 0 16,-6-1 0-16,10 0 0 16,0-4 0-16,0 5 0 15,15-5 0-15,-15 4 0 0,0 1 0 16,5 3 1-16,0 1-1 15,5 4 0-15,-5-4 0 16,-5 0 1-16,0-1-1 16,5-8 0-16,0 9 0 15,5 0 0-15,-5-9 0 16,-14 13 0-16,-6-9 1 16,0 5 0-16,5 0-1 15,-4 0 1-15,4 0 0 16,5-5 0-16,-14 0 0 15,-1 1 0-15,10-1-1 16,-4 0 0-16,-6-8 0 16,0 8 1-16,-4 1-1 15,-11-1 0-15,-4-4 0 16,5 0 0-16,-11 0 0 16,16 0 1-16,-5 0-1 15,-1 0 0-15,-4 0 0 16,9 0 1-16,-9 5-1 0,-15-5 0 15,-5 0 0-15,0 0 0 16,0 4 0-16,5-4 1 16,0 4-1-16,-5 1 1 15,5-1-1-15,4 0 1 16,6 5-1-16,-15-4 1 16,-5 3-1-16,-5 1 1 15,-5 0-1-15,15 4 1 16,0 0-1-16,5 0 1 15,0 0-1-15,-10-4 1 0,20 0-1 16,-15 0 1-16,0 4-1 16,-5 4 0-16,-5-4 0 15,-5 5 1-15,1 0-1 16,4 3 1-16,0 6-1 16,-5-1 1-16,10 9-1 15,-10-13 1-15,5 0-1 16,-4 0 1-16,-1 0-2 15,0-1 1-15,-5-7 0 16,5-1 0-16,1-4 0 16,-11 4 0-16,10-5-1 15,10-8 1-15,0 0-2 16,0-4 1-16,5-5-10 16,5 9 1-16</inkml:trace>
  </inkml:traceGroup>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18:01.076"/>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0C3C01B5-C6ED-4765-B9F6-CA18DE802516}" emma:medium="tactile" emma:mode="ink">
          <msink:context xmlns:msink="http://schemas.microsoft.com/ink/2010/main" type="inkDrawing" rotatedBoundingBox="18989,6017 23255,5430 23286,5659 19020,6246" shapeName="Other"/>
        </emma:interpretation>
      </emma:emma>
    </inkml:annotationXML>
    <inkml:trace contextRef="#ctx0" brushRef="#br0">-192-9201 9 0,'0'4'4'0,"15"1"-1"16,-6-14 4-16,6 0-7 16,0 0 0-16,10 1 1 15,4-6 0-15,21 1-2 16,-1-4 1-16,5-5 0 16,10-4 0-16,10-9 0 15,5 0 0-15,-5 0 0 16,0 8 0-16,4-3 0 0,6-5 0 15,5 8 0-15,-5 14 1 16,4 4 0-16,1 14 1 16,0-1-1-16,-11 1 1 15,1 3 0-15,5 5 0 16,15 1-1-16,-6-1 0 16,6-9-1-16,4-4 1 15,-9-4-1-15,-1-14 0 16,6-8 0-16,4-5 0 15,6-8 0-15,4-1 1 0,-5 1-1 16,1 0 0-16,-16 4 0 16,1 4 0-16,5 13-1 15,-6 14 1-15,1 8 0 16,4 14 0-16,6 8 0 16,-6-4 0-16,-4-4 0 15,0-14 0-15,9-4-1 16,0-9 1-16,-4-4-4 15,9 0 1-15,-4 4-1 16,-6 0 0-16</inkml:trace>
  </inkml:traceGroup>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13:42.347"/>
    </inkml:context>
    <inkml:brush xml:id="br0">
      <inkml:brushProperty name="width" value="0.07" units="cm"/>
      <inkml:brushProperty name="height" value="0.07" units="cm"/>
      <inkml:brushProperty name="color" value="#177D36"/>
      <inkml:brushProperty name="fitToCurve" value="1"/>
    </inkml:brush>
    <inkml:brush xml:id="br1">
      <inkml:brushProperty name="width" value="0.1" units="cm"/>
      <inkml:brushProperty name="height" value="0.1" units="cm"/>
      <inkml:brushProperty name="color" value="#3165BB"/>
      <inkml:brushProperty name="fitToCurve" value="1"/>
    </inkml:brush>
    <inkml:brush xml:id="br2">
      <inkml:brushProperty name="width" value="0.1" units="cm"/>
      <inkml:brushProperty name="height" value="0.1" units="cm"/>
      <inkml:brushProperty name="color" value="#177D36"/>
      <inkml:brushProperty name="fitToCurve" value="1"/>
    </inkml:brush>
  </inkml:definitions>
  <inkml:traceGroup>
    <inkml:annotationXML>
      <emma:emma xmlns:emma="http://www.w3.org/2003/04/emma" version="1.0">
        <emma:interpretation id="{6ADE163D-C53B-4328-AF97-9CEC45CFA393}" emma:medium="tactile" emma:mode="ink">
          <msink:context xmlns:msink="http://schemas.microsoft.com/ink/2010/main" type="writingRegion" rotatedBoundingBox="11911,6248 17527,2434 19602,5489 13985,9303"/>
        </emma:interpretation>
      </emma:emma>
    </inkml:annotationXML>
    <inkml:traceGroup>
      <inkml:annotationXML>
        <emma:emma xmlns:emma="http://www.w3.org/2003/04/emma" version="1.0">
          <emma:interpretation id="{E0EAECEB-B81C-468B-805E-4666CDF337C0}" emma:medium="tactile" emma:mode="ink">
            <msink:context xmlns:msink="http://schemas.microsoft.com/ink/2010/main" type="paragraph" rotatedBoundingBox="11911,6248 17527,2434 19602,5489 13985,9303" alignmentLevel="1"/>
          </emma:interpretation>
        </emma:emma>
      </inkml:annotationXML>
      <inkml:traceGroup>
        <inkml:annotationXML>
          <emma:emma xmlns:emma="http://www.w3.org/2003/04/emma" version="1.0">
            <emma:interpretation id="{431EAEE3-70E5-4E28-9048-CB95198B0ACC}" emma:medium="tactile" emma:mode="ink">
              <msink:context xmlns:msink="http://schemas.microsoft.com/ink/2010/main" type="line" rotatedBoundingBox="11911,6248 17527,2434 19602,5489 13985,9303"/>
            </emma:interpretation>
          </emma:emma>
        </inkml:annotationXML>
        <inkml:traceGroup>
          <inkml:annotationXML>
            <emma:emma xmlns:emma="http://www.w3.org/2003/04/emma" version="1.0">
              <emma:interpretation id="{AD097FF9-E131-4C56-869B-B7553DA8BDDF}" emma:medium="tactile" emma:mode="ink">
                <msink:context xmlns:msink="http://schemas.microsoft.com/ink/2010/main" type="inkWord" rotatedBoundingBox="11911,6248 17527,2434 19602,5489 13985,9303"/>
              </emma:interpretation>
              <emma:one-of disjunction-type="recognition" id="oneOf0">
                <emma:interpretation id="interp0" emma:lang="en-US" emma:confidence="0">
                  <emma:literal>-metros</emma:literal>
                </emma:interpretation>
                <emma:interpretation id="interp1" emma:lang="en-US" emma:confidence="0">
                  <emma:literal>-madras</emma:literal>
                </emma:interpretation>
                <emma:interpretation id="interp2" emma:lang="en-US" emma:confidence="0">
                  <emma:literal>metros</emma:literal>
                </emma:interpretation>
                <emma:interpretation id="interp3" emma:lang="en-US" emma:confidence="0">
                  <emma:literal>-medinas</emma:literal>
                </emma:interpretation>
                <emma:interpretation id="interp4" emma:lang="en-US" emma:confidence="0">
                  <emma:literal>madras</emma:literal>
                </emma:interpretation>
              </emma:one-of>
            </emma:emma>
          </inkml:annotationXML>
          <inkml:trace contextRef="#ctx0" brushRef="#br0">-3606-9446 13 0,'-20'-13'6'0,"-24"21"0"15,29-3 7-15,-5-1-13 16,-5 0 1-16,-4 1-1 15,-1-1 1-15,-4 1-1 16,-1-1 1-16,1 5 0 16,-6 4 0-16,-9 4 0 15,-5 1 0-15,-10 8 0 16,5 0 0-16,0-4 0 16,-5 9 0-16,9-5-1 15,1 1 1-15,0 3-1 16,5 1 1-16,0-1-1 15,4 6 1-15,6 3-1 16,4 0 1-16,1 1-1 16,4-1 0-16,6-8 0 0,9-1 0 15,0 1 0-15,5-5 0 16,10 5-1-16,0 4 1 16,0 0 0-16,5 5 0 15,5-10 0-15,10 5 0 0,4 0-1 16,16-4 1-16,9 0 0 15,5-1 0-15,15 1 0 16,10 0 0 0,5-5 0-16,-5-9 0 15,4-4 0-15,1-4 0 0,10-4 0 16,4-1 0-16,16-4 0 16,4-9 0-16,-10-8 0 15,10-1 0-15,1-4 0 16,-1-4 0-16,5 9 0 15,0 3 0-15,-9 1 0 16,-1 4 0-16,0-8 0 16,1-1 0-16,-1-3 0 15,5-1 1-15,-5 4-1 16,-9 1 0-16,-11-1 0 16,1 1 0-16,-5-1 0 15,-1-4 1-15,1 0-1 16,-10 0 0-16,5-4 0 15,-1-9 1-15,-14 0-1 16,-9 0 1-16,-6 4-1 0,-15 5 1 16,-14 0-1-16,-6 0 1 15,-4-5-1-15,-10-9 1 16,-5-8-1-16,-5 0 1 16,-10 0-1-16,-9 0 1 15,-6 0-1-15,-9-1 0 16,-10 6 0-16,-11 3 1 15,-4 5-1-15,-5 5 1 16,10-10-1-16,-10-4 1 16,-9 9 0-16,-11 0 0 15,0 0-1-15,-4 5 1 0,-6 8-1 16,1 9 1-16,-6-1-1 16,-9 10 0-16,-1 4 0 15,1 4 0-15,5-4 0 16,4 0 0-16,6 0-1 15,14 5 0-15,10-5-7 16,0-5 0-16,5 5 0 16,0-8 0-16</inkml:trace>
          <inkml:trace contextRef="#ctx0" brushRef="#br0" timeOffset="2148.0001">-2429-9205 11 0,'-20'-14'5'0,"1"14"-3"0,19-4 6 15,0-5-8-15,-5-4 1 0,5 0-1 16,0 0 0-16,0-9 0 16,0-4 1-16,0-9 0 15,0-5 1-15,5-4-1 16,5-13 1-16,4-4 0 15,1-5 0-15,0-12-1 16,5-6 0-16,4-8 0 16,1-8 0-16,4 3-1 15,6 1 0-15,-6-5 0 16,1-4 1-16,5 0-1 16,-1 4 0-16,10 5 0 15,1 4 0-15,4 13 0 16,-5 14 0-16,-9 12 0 15,-6 9 1-15,-4 14-1 16,-5 8 1-16,-6 13-1 16,-4-4 0-16,0 4 0 15,0 0 1-15,-10 9-1 16,0 5 1-16,-5-1-1 16,-10 0 0-16,-4 1 0 15,-16 8 1-15,1 0 0 0,-6 5 0 16,1 8-1-16,-6 5 1 15,1-5-1-15,-5 4 1 16,0 10-1-16,4 8 1 16,1 0-1-16,5 9 0 15,4-4 0-15,1 4 1 0,-6 4-1 16,6-9 0-16,4 1 0 16,5 0 1-16,1 4-1 15,4 4 0 1,5-4-1-16,5 4 1 0,1 14 0 15,4-1 0-15,0 5-1 16,0 4 1-16,5-13-1 16,10-4 1-16,-5-5 0 15,4-4 0-15,-4-9 0 16,0 5 0-16,0-14 0 16,5-4 0-16,0 0-1 15,0 0 1-15,0 5 0 16,0-10 0-16,-1-3 0 15,1-6 0-15,0-3 0 16,-5-5 0-16,5-4 0 16,-5-5 0-16,-5-4 0 15,0 0 0-15,5-17 0 16,-5 4 0-16,5-5 0 16,-5 5 1-16,5-5-1 15,-5 1 0-15,0-5-1 0,0 0 1 16,0 0 0-16,0-4 0 15,4-5-2-15,-4 5 1 16,5 0-1-16,0-5 0 16,0-8-3-16,0 8 0 15,0 0-1-15,5 5 0 16</inkml:trace>
          <inkml:trace contextRef="#ctx0" brushRef="#br0" timeOffset="5434.5668">-2000-10984 15 0,'-35'8'7'0,"16"-21"-7"15,19 4 14-15,-5-4-14 0,-5 0 0 16,0 0 0-16,-5 4 0 15,0-4 0-15,-4-4 0 16,-11-1 0-16,-4-4 1 16,-6 5-1-16,1 3 1 15,-1 1-1-15,1 9 1 0,-5 4 0 16,-11 9 1-16,-14-1-1 16,0 1 1-1,-4 9-1-15,-1 8 1 16,0 5-1-16,-5 4 1 15,15 0-2-15,5-5 1 0,10 1-1 16,9-5 0-16,6 9 0 16,-6 0 0-16,6 0 0 15,4-4 0-15,10-5 0 16,1-4 0-16,4-9-1 16,5 1 1-16,5-1-1 15,5-5 1-15,5-8-1 16,5-8 1-16,0-1 0 15,5-4 0-15,-1-9 0 16,11-4 0-16,5-9 0 16,4-5 0-16,10-4 0 15,1 1 0-15,4 8 0 16,0 4 0-16,5 5-1 16,6-1 1-16,-1 1 0 15,0 0 0-15,-5 0 0 0,0-1 0 16,5 1 0-16,0-5 0 15,1 14 0-15,-1 4 0 16,0 4-1-16,-10 13 1 16,-5 9 0-16,-4 14 1 15,-6-5-1-15,-4 4 1 16,4 5-1-16,-9-1 1 16,-5 1-1-16,-6-1 1 15,-4-3-1-15,-5-1 1 0,-5-4 0 16,-5-5 0-16,0-3-1 15,0-6 1-15,1-8-1 16,-1-4 1-16,0-9-1 16,0-9 0-16,-5-4-1 15,0 4 1-15,-5 0 0 16,-4-4 0-16,-6-5 0 16,0-4 0-16,6-9 0 15,-6-8 0-15,0-5 0 16,1-13 0-16,-1-1-1 15,0 1 1-15,1 0 0 16,-1 0 0-16,1 18 0 16,-1 8 1-16,-5-9-1 15,1 5 0-15,4 0 0 16,1 4 0-16,-1 0 0 16,0 5 0-16,-4 4-1 15,-11 9 1-15,1 13 0 0,-1 8 0 16,1 14-1-16,0 4 1 15,9 5 0-15,0 4 1 16,11-1-1-16,4-3 0 16,5-5 0-16,5 0 0 15,5-4 0-15,0 4 0 16,5 0 0-16,0-8 0 16,5-1-1-16,0 5 1 0,0-5 0 15,-1 1 0-15,1-1 0 16,5-4 0-16,-5 4 0 15,0 5 0-15,-5 0 0 16,0 4 1-16,-5 0-1 16,5-4 0-16,4-5 0 15,6-4 1 1,15-13-1 0,-1 0 0-16,-4-5-1 15,5 1 1-15,-6-1 0 16,6 1 0-16,-1-1 0 15,-4 1 0-15,5 4 0 16,-1 4 0-16,6 9-1 16,4 4 1-16,0 14 0 15,1-1 0-15,-6 18 0 16,-4 18 0-16,-1 13 0 0,1 21 0 16,-5 10 0-1,-6-1 0-15,1-13 0 16,5 0 1-16,-11 1-1 15,1-1 1-15,-5-18-1 0,-5-3 1 16,0-10-1-16,0-8 1 16,0-13-1-16,5-5 1 15,-1-13-1-15,1-4 0 16,5-9 0-16,0 0 0 16,0-4 0-16,-1-1 0 15,1-4 0-15,-5-4 0 16,0-9 0-16,5-4 0 15,0-5 0-15,-1 1 0 16,1-10-1-16,0 1 1 16,0-5 0-16,-1 0 1 0,-4-4-1 15,0 4 0-15,0 1-1 16,5-10 1-16,0 0 0 16,-1-3 0-16,6-1 0 15,0 0 0-15,9 0 0 16,6 9 0-16,4 8-1 15,1 10 1-15,-1 8 0 16,5 0 0-16,6 0 0 16,14-4 0-16,-5-5 0 15,5 0 0-15,0 5 0 16,-10 8 0-16,-10 5-1 16,-9 5 1-16,-6 12 0 15,-4-4 0-15,-5 9 0 16,-5-5 1-16,-1 0-1 0,-4 10 1 15,-10 3-1-15,0-8 1 16,0 4-1-16,-10 5 0 16,-9 3 0-16,-11 6 1 15,-9 3-1-15,-11 1 0 16,1-5 0-16,0 1 0 16,0 3 0-16,-6 10 0 15,1-1 0-15,0 9 0 16,0-4 0-16,5 4 0 15,4 0 0-15,1 9 0 16,-10 0 0-16,0-13 0 0,4 0 0 16,-4 0 1-16,5-5-1 15,9 0 0-15,6-4 0 16,4-4 0-16,6-5 0 16,4-4 0-16,0 0-1 15,5 0 1-15,6-4 0 16,4-5 0-16,5 0 0 15,5-4 0-15,4-5 0 16,1 0 0-16,5-4 0 16,-5-4 0-16,5-5 0 15,-5 0 0-15,4-4 0 16,6-4 0-16,0-1 0 16,4-4 0-16,6-4-1 15,4 4 1-15,-9 0 0 16,0 0 0-16,4 5 0 0,1-1 0 15,9 5-1-15,6 5 1 16,4-6 0 0,5 10 0-16,5-5-1 0,15 0 1 15,0 5 0-15,0 4 0 16,-5 4 0-16,-10 5 0 16,-5 0 0-16,0 4 0 15,-4 9 0-15,4 9 0 16,-5 8 0-16,0 1 1 15,-4-1-1-15,-6 9 0 0,1 0 0 16,-11 5 1-16,-4 4-1 16,-6-13 0-16,-4 4 0 15,-5-9 0-15,0-13 0 16,-5 5 1-16,-5-13-1 16,0-1 0-16,-5-4 0 15,0-8 1-15,-5-1-1 16,-10-4 0-16,-4-9 1 15,-1-4 0-15,-4-9-1 16,-16 0 0-16,6-8 1 16,9-10 0-16,-9-4-1 15,-5 1 0-15,-11 3 0 16,-9-4 0-16,-10 14 0 16,-4 4 1-16,-6 8-1 15,0 5 1-15,5 4-1 0,10 0 1 16,0 1-1-1,5-1 0-15,-5 4-1 16,0 5 1-16,5 5 0 16,5 4 0-16,5-1-1 0,5 1 0 15,4 0 0-15,11 0 1 16,4 4 0-16,11-4 0 16,-1-1-1-16,10 5 0 15,5 1 0-15,5 3 1 16,5 1-1-16,5 3 1 0,10 6-1 15,-6-10 1-15,16-4 0 16,-1-4 0 0,11-4-1-16,-6 3 1 15,6-3 0-15,-6-1 0 0,-4 0 0 16,-6 1 0-16,6 4 0 16,-5 4 0-16,-1 0 0 15,1 0 1-15,5 5-1 16,-1-1 0-16,1 1 0 15,-1 3 0-15,1 10 0 16,-1 9 0-16,1 3 0 16,-6 14 0-16,1 9 0 15,5-9 0-15,4 4 0 16,-4 0 0-16,-1-4 0 16,6 0 0-16,-6-4 0 15,6-5 0-15,-11 0 0 16,-4 0 0-16,-5-8 0 15,-5-10 0-15,0-3 0 16,-5-10 1-16,0-4-1 0,-5-8 1 16,-5-10-1-16,0-3 1 15,-10-10-1-15,-5 1 1 16,0-5 0-16,-4-5 0 16,-1-8-1-16,-4-8 1 15,-1-1-1-15,1-13 0 0,-1-4 0 16,-5-1 0-1,1-3 0-15,-1-1 0 16,1 0 0-16,0 9 0 16,-6 0 0-16,-4 5 1 0,-1 4 0 15,-9-9 0-15,0 0-1 16,0 4 0-16,0 14 0 16,-5 8 1-16,-1 0-2 15,1 14 1-15,-5 13 0 16,10 4 0-16,5 8-1 15,9 5 0-15,6 9 0 16,4 0 0-16,11-4 0 16,4-1 1-16,5 5-1 15,0-4 0-15,5-1 0 16,5-4 1-16,5-4-2 16,5-4 0-16,5-5-6 15,9-9 1-15</inkml:trace>
          <inkml:trace contextRef="#ctx0" brushRef="#br1" timeOffset="260449.6351">-7262-9131 8 0,'5'0'4'0,"24"-35"-1"15,-14 17 4-15,5-3-6 16,0-1 0-16,-1-5 0 15,6-3 0-15,5-1-2 16,9-4 1-16,10 0 1 16,1 4 1-16,4 1-1 15,5-1 0-15,10-13 0 16,5 0 1-16,5 1 0 16,-6 8 0-16,1 0-1 0,0 8 1 31,45 5-1-31,-1 0 1 15,-5 1-1-15,-5 3 1 16,-14-4-1-16,0-4 0 16,-1 8-1-16,1-4 1 15,-5 9-1-15,-6-4 1 16,11-1-1-16,4-8 0 16,-9 9 0-16,-15-5 1 15,5 0-3-15,5 0 0 0,-1-9-4 16,6-4 0-16</inkml:trace>
          <inkml:trace contextRef="#ctx0" brushRef="#br2" timeOffset="271528.0131">-3823-8912 17 0,'-79'74'8'0,"15"5"-6"0,54-66 8 0,-10 5-10 15,-9 4 1-15,-6 0 0 16,-9 8 0-16,0-8-2 16,-1 0 1-16,11-4 0 15,-1-10 0-15,11-12-3 16,14-14 1-16,15-8-2 15,10-13 0-15,9-14 0 16,16-8 0-16,4-9 1 16,-5-5 1-16,11-3 3 15,9 8 1-15,5-5 2 16,5 5 1-16,5 4-1 16,9 1 0-16,1 8-1 15,-5 0 1-15,-5 4-3 16,-20 27 1-16,-14 8-1 15,-11 18 0-15,-4 18 0 16,-10 21 1-16,-15 10 0 16,-5 7 0-16,-5 6-1 15,0-5 1-15,0-5-1 0,0-12 0 16,5-10-1-16,-5-8 0 31,5 0 0-31,1-4 1 0,4 4-1 0,4-18 0 16,6-4-1-16,10-13 1 15,0-9-1-15,-1-13 1 16,6 0 0-16,0 4 0 16,4-4-1-16,1-4 1 15,-1-1 0-15,-4 10 0 0,0 8 0 16,-11 4 0-16,-4 9 1 16,-10 18 0-16,-10 13 0 15,-9 22 1-15,-1 17 0 16,-5 18 1-16,-9 17-1 15,-1-17 0-15,1-9-1 16,14-13 1-16,5-17-2 16,11-14 0-16,8-13 0 15,6-13 0-15,5-17-1 16,0-19 1-16,5-7-1 16,4-14 1-16,6-13 0 15,9 8 0-15,10-8 0 16,-4 9 0-16,-1 4-1 15,-4 9 1-15,-6 13 0 16,-9 9 1-16,-6 8-1 16,-4 18 0-16,-5 13 0 15,-10 9 1-15,-5 22-1 16,-10 22 1-16,-9 8-1 16,-1 14 0-16,5-5 0 0,10-17 0 15,10-23-1-15,10-12 1 16,10-27-1-16,15-26 1 15,14-21-1-15,15-19 1 16,0-8-2-16,-5-9 0 16,-5 9-1-16,0 9 1 15,-4 13-5-15,-1 13 0 16,-5 22-1-16,1 13 0 0</inkml:trace>
          <inkml:trace contextRef="#ctx0" brushRef="#br2" timeOffset="272275.7646">-2030-9000 12 0,'-49'18'6'0,"34"-23"-1"16,10 5 8-16,0 5-13 15,5-10 1-15,5-3-1 16,0-5 0-16,5-9-1 15,5 0 1-15,9 4-2 16,-4 5 1-16,0 26-2 16,-10 31 1-16,-20 39 2 15,-5 22 0-15,-5 9 1 16,6-4 1-16,4-27 1 16,10-22 1-16,5-30 0 15,9-31 1-15,6-22-3 16,0-17 0-16,4-14-2 0,1-17 1 15,0-9-1-15,-6 5 1 16,-4-1-1-16,-5 5 0 16,-5 13 0-16,0 22 1 15,0 18-1-15,-5 8 0 16,0 22 0-16,0 5 0 16,-5 8 0-16,5 0 0 15,0 0 1 1,10 1 0-16,0-5 0 0,4-5 0 15,6-8-1-15,0-18 1 16,0-13 0 0,4-4 0-16,1-9-1 0,4-18 0 0,6-8 0 15,4-9 0-15,6 0 0 16,-6 4 1-16,0 14-1 16,-9 17 0-16,-10 21 0 15,-10 32 0-15,-6 17 1 16,-4 22 0-16,0 4-1 15,-4 9 1-15,4-4 0 16,0-9 0-16,4-9-1 16,11-13 1-16,0-9-2 0,5-4 0 15,4-13-8-15,26-9 1 16</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17:59.857"/>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4C327FB9-4883-4697-A4FA-0B45A6F21838}" emma:medium="tactile" emma:mode="ink">
          <msink:context xmlns:msink="http://schemas.microsoft.com/ink/2010/main" type="inkDrawing" rotatedBoundingBox="12838,13687 17483,14097 17448,14490 12803,14080" shapeName="Other"/>
        </emma:interpretation>
      </emma:emma>
    </inkml:annotationXML>
    <inkml:trace contextRef="#ctx0" brushRef="#br0">-6395-1507 16 0,'20'-8'8'0,"19"-10"-3"16,-24 9 9-16,5 1-14 15,9-1 1-15,6 4-1 16,4 1 1-16,15 0-1 15,1 4 0-15,9 4 0 16,14 5 0-16,1 13 0 16,0 13 0-16,5 4-1 15,9-4 1 1,65-22 0 0,-10-17 0-16,-15-9-1 0,0-5 1 15,10 5 1-15,-10 0 0 16,5 4 0-16,-5 5 0 15,-20 17 0-15,-4 18 0 16,4 21 0-16,-10 10 1 16,1 3-1-16,9-8 1 15,10-4-2-15,-14-18 0 16,9-13 0-16,0-14 0 16,-5-12 0-16,16-14 0 15,-1 1-1-15,-15-5 1 0,5 0 0 16,-5 5 0-16,1-1 0 15,-1 1 0-15,20-1 0 16,-10 5 1-16,-4 4-5 16,-6-8 0-16,5-10-3 15,-24-3 1-15</inkml:trace>
  </inkml:traceGroup>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17:58.822"/>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6FEB1107-7EEE-429F-A330-9E84DB924E07}" emma:medium="tactile" emma:mode="ink">
          <msink:context xmlns:msink="http://schemas.microsoft.com/ink/2010/main" type="inkDrawing" rotatedBoundingBox="30545,14755 33982,13894 34056,14194 30620,15055" semanticType="underline" shapeName="Other">
            <msink:sourceLink direction="with" ref="{13BD6F7A-D638-403E-B2A9-CA03ABF95B3A}"/>
          </msink:context>
        </emma:interpretation>
      </emma:emma>
    </inkml:annotationXML>
    <inkml:trace contextRef="#ctx0" brushRef="#br0">11346-631 17 0,'15'40'8'0,"20"-40"-7"16,-21 0 9-16,6 0-10 15,0 4 0-15,14 0 0 16,1 5 0-16,14 4 1 16,0 5 0-16,20-5 0 15,15-4 0-15,0-9 0 16,4-5 0-16,6-8 0 16,5-17 0-16,-6-1-1 15,16-13 0-15,-6-13 0 16,-9-4 0-16,-1-5-1 15,-9 0 1-15,-10 5-1 16,-5 9 1-16,-5 12-1 0,-10 18 1 16,-19 14 0-16,-1 16 0 15,-9 10 0-15,-6-1 0 16,1 5 1-16,0 0 0 16,-1 0 0-16,-4-4 0 15,0-5-1-15,0 0 1 16,5-4-1-16,-1-1 1 15,6 1 0-15,14-5 1 16,6-4 0-16,14-4 0 0,-10-9-1 16,0-5 1-16,15 1-1 15,-5-5 1-15,20 0-1 16,0-9 0-16,0-4 0 16,19 5 0-16,1-1-1 15,-15-4 1-15,14-17 0 16,6-5 0-16,-1 0-6 15,11-13 1-15,9 0-5 16,-30-14 1-16</inkml:trace>
  </inkml:traceGroup>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17:57.522"/>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A469E094-0B4E-4BAA-BFBB-3874B2181F84}" emma:medium="tactile" emma:mode="ink">
          <msink:context xmlns:msink="http://schemas.microsoft.com/ink/2010/main" type="inkDrawing" rotatedBoundingBox="17384,16420 25993,17974 25695,19621 17087,18067" semanticType="callout" shapeName="Other">
            <msink:sourceLink direction="with" ref="{45298369-6C01-47C7-8A63-FBFE1FA9BE9C}"/>
          </msink:context>
        </emma:interpretation>
      </emma:emma>
    </inkml:annotationXML>
    <inkml:trace contextRef="#ctx0" brushRef="#br0">-2123 2623 17 0,'5'9'8'0,"19"-9"-2"15,-14-5 9-15,20 5-15 16,-1 5 0-16,6-5 0 0,4 0 1 15,0 0-1-15,6-5 0 16,-6-3 0-16,6-10 0 16,4 5 0-16,10-5 0 15,5-12 0-15,10-1 1 16,5-4-1-16,14 0 1 16,-4-4 0-16,-10-9 0 15,5 8 0-15,4-8 0 16,6 13-1-16,-1-5 1 0,16-3-1 15,-6-1 1-15,-4 4-1 16,-10-3 1-16,-6-1-1 16,-4 0 1-16,5 5-1 15,-5-9 0-15,4-1 0 16,-9 6 1-16,0-10-1 16,-5 0 1-16,0 5-1 15,-10 0 0-15,-4 4 0 16,-11 9 1-16,-10 0-1 15,-4 13 1 1,-10 14-1 0,-6 8 0-16,1 8 0 15,-5 5 0-15,-5 9 0 16,-5 0 0-16,-5 9 0 16,0-5 1-16,0 18-1 15,0 4 1-15,0-4-1 16,5 4 1-16,0 5-1 15,0-5 0-15,5 4 0 0,0 1 0 16,5 4 0-16,0 9 0 16,0 4 0-16,5 0 0 15,4 4 0-15,6-4 0 16,9 0 0-16,11 0 1 16,-6 0-2-16,10 5 0 15,6-14 0-15,4 1 1 16,10-1 0-16,5 5 0 15,-5-5-1-15,-5-4 1 0,5 0 0 16,4-9 0-16,6-13 0 16,-5 0 1-16,0-4 0 15,-5-10 0-15,-5 1 0 16,0-17 0-16,0-1 0 16,-5-8 0-16,-9-9-1 15,-6-1 0-15,-10-3 0 16,-4-9 1-1,-5 4-1-15,4-4 0 0,-4-5 0 0,-6 0 0 16,1 1 0-16,0 3 0 16,0-3 0-16,-1-10 0 15,1 18-1-15,0-4 1 0,-1 0 0 16,1 13 0-16,0-1-1 16,0 10 0-16,-1 4 0 15,1 4 0-15,0 1 0 16,-1 4 1-16,1 4-1 15,0-4 0-15,0 4 1 16,4 4 0-16,1 5 0 16,4 4 0-16,11 1 0 15,-1-1 0-15,6-4 0 16,4 0 0-16,-5 0 0 16,5-5 1-16,1 5-1 15,4 0 0-15,10 4 0 16,0 0 0-16,0 1 0 15,10 3 1-15,10-8-2 16,-1 5 0-16,-9-19 1 16,10-8 0-16,0-4 0 15,4-5 0-15,6-13 0 16,5 9 0 0,-1-9 0-16,1-4 0 0,-16 0 0 15,6 4 0-15,-5 4 0 16,0 10 0-16,-1 8 0 15,1 8 0-15,-5 5 0 16,0 5 1-16,0 4-1 16,-1 0 0-16,-9-9 0 15,-5 4 1-15,-4-8-1 16,-1 4 0-16,0-13 0 16,0 9 0-16,0-5 0 15,0-4 1-15,0-4-2 16,5-5 1-16,5 5 0 15,5-5 1-15,-5 9-1 16,-10 9 1-16,5 8-1 16,5 10 0-16,5 3 0 15,5 10 1-15,0-1-2 16,15-13 1-16,4-8-1 0,1-18 0 16,-1-18-7-16,15-8 0 15</inkml:trace>
  </inkml:traceGroup>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17:54.363"/>
    </inkml:context>
    <inkml:brush xml:id="br0">
      <inkml:brushProperty name="width" value="0.1" units="cm"/>
      <inkml:brushProperty name="height" value="0.1" units="cm"/>
      <inkml:brushProperty name="color" value="#3165BB"/>
      <inkml:brushProperty name="fitToCurve" value="1"/>
    </inkml:brush>
    <inkml:brush xml:id="br1">
      <inkml:brushProperty name="width" value="0.1" units="cm"/>
      <inkml:brushProperty name="height" value="0.1" units="cm"/>
      <inkml:brushProperty name="color" value="#177D36"/>
      <inkml:brushProperty name="fitToCurve" value="1"/>
    </inkml:brush>
    <inkml:brush xml:id="br2">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666176AB-C762-45A6-9D66-0B2F986EC91D}" emma:medium="tactile" emma:mode="ink">
          <msink:context xmlns:msink="http://schemas.microsoft.com/ink/2010/main" type="writingRegion" rotatedBoundingBox="18653,6855 35045,6115 35542,17112 19150,17852"/>
        </emma:interpretation>
      </emma:emma>
    </inkml:annotationXML>
    <inkml:traceGroup>
      <inkml:annotationXML>
        <emma:emma xmlns:emma="http://www.w3.org/2003/04/emma" version="1.0">
          <emma:interpretation id="{3B42BD76-67F8-4441-9E31-FA9C30963D2D}" emma:medium="tactile" emma:mode="ink">
            <msink:context xmlns:msink="http://schemas.microsoft.com/ink/2010/main" type="paragraph" rotatedBoundingBox="18653,6855 35045,6115 35234,10302 18842,11042" alignmentLevel="1"/>
          </emma:interpretation>
        </emma:emma>
      </inkml:annotationXML>
      <inkml:traceGroup>
        <inkml:annotationXML>
          <emma:emma xmlns:emma="http://www.w3.org/2003/04/emma" version="1.0">
            <emma:interpretation id="{13BD6F7A-D638-403E-B2A9-CA03ABF95B3A}" emma:medium="tactile" emma:mode="ink">
              <msink:context xmlns:msink="http://schemas.microsoft.com/ink/2010/main" type="line" rotatedBoundingBox="18653,6855 35045,6115 35234,10302 18842,11042">
                <msink:destinationLink direction="with" ref="{6FEB1107-7EEE-429F-A330-9E84DB924E07}"/>
              </msink:context>
            </emma:interpretation>
          </emma:emma>
        </inkml:annotationXML>
        <inkml:traceGroup>
          <inkml:annotationXML>
            <emma:emma xmlns:emma="http://www.w3.org/2003/04/emma" version="1.0">
              <emma:interpretation id="{9F2A5579-4C47-49AD-B03C-A7EA5C84F968}" emma:medium="tactile" emma:mode="ink">
                <msink:context xmlns:msink="http://schemas.microsoft.com/ink/2010/main" type="inkWord" rotatedBoundingBox="18498,8345 23620,7288 23979,9026 18856,10083"/>
              </emma:interpretation>
              <emma:one-of disjunction-type="recognition" id="oneOf0">
                <emma:interpretation id="interp0" emma:lang="en-US" emma:confidence="0.5">
                  <emma:literal>rang</emma:literal>
                </emma:interpretation>
                <emma:interpretation id="interp1" emma:lang="en-US" emma:confidence="0">
                  <emma:literal>mg</emma:literal>
                </emma:interpretation>
                <emma:interpretation id="interp2" emma:lang="en-US" emma:confidence="0">
                  <emma:literal>mgs</emma:literal>
                </emma:interpretation>
                <emma:interpretation id="interp3" emma:lang="en-US" emma:confidence="0">
                  <emma:literal>rags</emma:literal>
                </emma:interpretation>
                <emma:interpretation id="interp4" emma:lang="en-US" emma:confidence="0">
                  <emma:literal>rag</emma:literal>
                </emma:interpretation>
              </emma:one-of>
            </emma:emma>
          </inkml:annotationXML>
          <inkml:trace contextRef="#ctx0" brushRef="#br0">-12169 9607 20 0,'0'179'10'16,"10"-58"-7"-16,-5-110 10 0,10 3-13 16,5-3 1-16,4-11 0 15,11-11 1-15,-6 11-3 16,6-14 0-16,9-8 1 16,10-2 1-16,10-12-1 15,10-38 1-15,10-9-2 16,5-49 1-16,4-3 0 15,-9-44 1-15,0 8-1 16,9-32 0-16,6-26 0 16,4-13 0-16,6-36 1 15,-1-11 0-15,-9-46 0 16,-6-15 0-16,6 12 0 16,4-23 0-16,1 12 0 0,-15 35 0 15,4 25-1-15,-14 47 0 16,-10 13 0-16,-5 72 1 15,-10 14-1-15,-5 33 0 16,-9 25 1-16,-11 27 1 16,-4 33-1-16,-10 36 1 15,-10 25-1-15,-5 60 1 16,-10 25 0-16,-5 36 0 0,-5 0-1 16,-4 36 0-16,4 0-1 15,5-1 1-15,5-35-1 16,10 11 1-16,5-11-1 15,10 0 0-15,0-12 0 16,10-23 0-16,4-15-1 16,1-11 1-16,9-24 0 15,0-12 0-15,11-24-1 16,9-22 1-16,0 11 0 16,5-25 0-16,10-14-1 15,0-22 1-15,-5 0 0 16,-5-24 0-16,-10-12 0 15,0-2 0-15,0 2 0 16,-9-10 0-16,-6-4 0 16,1 26 1-16,-11-1-2 15,1 26 1-15,-11 10 0 16,1 50 0-16,-10 10 0 16,0-10 0-16,0 11 0 0,0 24 0 15,-1 1 0-15,1 11 1 16,0 13-1-16,0 11 0 15,5 1 0-15,0-1 0 16,4-14 0-16,6 15 0 16,4-23-1-16,11-13 1 15,4-15 0-15,10 4 0 16,1-28 0-16,-1 38 0 16,0 15 0-16,0-4 0 15,0 15 0-15,10 21 0 0,5 14-1 16,5 0 1-16,5-25 1 15,10-24 0-15,4-25-1 16,-14-33 1-16,10-39-1 16,0-36 1-16,4-10-6 15,1-86 1-15,19-11-5 16,-4-38 0-16</inkml:trace>
        </inkml:traceGroup>
        <inkml:traceGroup>
          <inkml:annotationXML>
            <emma:emma xmlns:emma="http://www.w3.org/2003/04/emma" version="1.0">
              <emma:interpretation id="{256042D3-8A76-42FC-AB28-AB2FAC23E26A}" emma:medium="tactile" emma:mode="ink">
                <msink:context xmlns:msink="http://schemas.microsoft.com/ink/2010/main" type="inkWord" rotatedBoundingBox="30899,6302 35045,6115 35234,10302 31088,10489"/>
              </emma:interpretation>
              <emma:one-of disjunction-type="recognition" id="oneOf1">
                <emma:interpretation id="interp5" emma:lang="en-US" emma:confidence="0.5">
                  <emma:literal>monas</emma:literal>
                </emma:interpretation>
                <emma:interpretation id="interp6" emma:lang="en-US" emma:confidence="0">
                  <emma:literal>Gum</emma:literal>
                </emma:interpretation>
                <emma:interpretation id="interp7" emma:lang="en-US" emma:confidence="0">
                  <emma:literal>em</emma:literal>
                </emma:interpretation>
                <emma:interpretation id="interp8" emma:lang="en-US" emma:confidence="0">
                  <emma:literal>Guam</emma:literal>
                </emma:interpretation>
                <emma:interpretation id="interp9" emma:lang="en-US" emma:confidence="0">
                  <emma:literal>Gums</emma:literal>
                </emma:interpretation>
              </emma:one-of>
            </emma:emma>
          </inkml:annotationXML>
          <inkml:trace contextRef="#ctx0" brushRef="#br1" timeOffset="22678.0965">1143 1893 11 0,'-29'-24'5'0,"-11"-12"0"0,26 22 5 16,-6-8-8-16,0 8 0 0,-4 3 1 16,-11 11 0-16,1 11-4 15,-1 14 0-15,-4 25 2 16,-20 21 1-16,4 61-2 15,6 36 1-15,-5 25-1 16,10 2 1-16,9-52-1 16,30-22 1-16,10-74-1 15,30-47 0-15,9-47 0 16,20-85 0-16,15-14-1 16,5-35 1-16,-1-23-1 15,1 11 1-15,15 1-1 16,-16 10 1-16,-4 14-1 15,-10 36 1-15,-20 47 0 16,-14 49 1-16,-20 72 1 0,-25 35 0 0,-10 75 0 16,-19 83 1-16,-6 24 0 15,1 0 0-15,10 0-1 16,4-49 0-16,5-22-1 16,11-50 0-16,-1-47-2 15,15-38 1-15,0-33-1 16,24-64 1-16,16-33-1 15,14-87 1-15,10-45-1 16,40-27 1-16,-6-11-1 0,-9 0 1 16,9 10-1-16,-14 15 1 15,-15 71-1-15,0 50 1 16,-20 46 0-16,-14 50 0 16,-20 69 0-16,-30 52 1 15,-5 72 1-15,-10 118 0 16,-19 49 0-16,-20 26 0 15,10 21 0-15,10-58 0 16,14-49-1-16,21-47 1 0,4-49-2 16,25-25 1-16,-1-36-2 15,11-47 0-15,0-38 0 16,4-69 0-16,15-63-1 16,40-61 1-16,15-107-1 15,29-58 1-15,-10-28-1 16,0-35 0-16,-9 49 1 15,-1 23 0-15,-19 37 0 16,-25 48 1-16,-20 49 1 16,-19 83 1-16,-35 63 0 15,-20 69 0 1,-127 448 0 0,-26 58 0-16,6 99 0 15,-15-13 0-15,20-1-1 16,29-71 0-1,29-85-1-15,31-133 0 0,28-71-1 16,21-99 1-16,24-107-1 16,20-83 0-16,34-97 0 15,25-98 1-15,0-69-1 16,25-113 1-16,24-69 0 16,20-38 0-16,10-34 0 0,-10 9 0 15,-10 52 0-15,-5 22 0 16,-10 58 0-16,-14 64 0 15,-1 46-1-15,-14 85 1 16,-15 61-1-16,-25 85 0 16,-14 69 0-16,-25 88 0 15,-25 108-1-15,-39 167 1 16,-25 146 1-16,-54 168 0 16,-29 96 1-16,-10 36 0 0,9-24 1 15,10-83 1-15,25-146-1 16,30-133 1-16,24-106-1 15,25-100 1-15,24-93-2 16,30-99 0-16,35-94-1 16,-1-110 0-16,35-156 0 15,40-122 0-15,34-33 0 16,4-74 0-16,11 0 0 16,5 10 0-16,9 51-1 15,-19 21 1-15,-20 50-1 16,-30 61 1-1,-9 84-1-15,-35 73 1 16,-20 120-1-16,-24 133 1 16,-44 107 0-16,-50 170 0 15,-49 215 0-15,-10 146 0 16,-30 121 0-16,1-38 1 0,29-44-1 16,19-136 1-16,26-134-1 15,24-105 1-15,15-74-1 16,14-85 1-16,26-72-1 15,9-58 0-15,19-63 0 16,26-118 1-16,29-74-1 16,19-108 0-16,11-86 0 15,34-71 0-15,10-24 0 16,15-12 1-16,-21 36-1 0,-13 12 0 16,-26 73 0-1,-4 83 0-15,-25 74 0 16,-25 83 1-16,-19 97-1 15,-25 120 0-15,-15 146 0 16,-34 143 0-16,-20 133 0 16,10 38 1-16,4-64-1 15,16-57 1-15,9-110-1 16,30-97 0-16,15-71 0 0,20-96 1 16,-1-37-1-16,6-70 0 15,14-64 0-15,15-58 0 16,5-74 0-16,24-58 0 15,11-14 0-15,-1 11 0 16,-19 39 0-16,-11 35 1 16,-18 84-1-16,-21 37 0 0,-9 119 0 15,-16 121 1-15,-28 86-1 16,-6 60 1-16,-15 36-1 16,1-1 1-1,-1 1-1-15,6-25 1 0,-1-25-1 16,6-35 1-16,9-23-1 15,0-49 1-15,15-25-2 16,0-61 1-16,25-46-1 16,4-50 1-16,16-21-1 15,9-51 0-15,-15-2-1 16,1 17 0-16,-6 10-2 16,-9 34 1-16,-1 27-5 15,-4 60 0-15,5 59-3 16,4 13 1-16</inkml:trace>
          <inkml:trace contextRef="#ctx0" brushRef="#br2" timeOffset="-10246.2172">3144 121 10 0,'-5'-25'5'0,"5"25"-5"0,0-24 6 15,-10 13-2 1,5 0 1-16,-5 11 0 15,-5 0 1-15,1-14-9 16,-11 3 1-16,10 0 5 16,-10 11 0-16,-4 0-2 15,-1 0 0-15,-14-14 0 16,5 14 0-16,-1 25 0 16,1-25 1-16,-11 11 0 15,-14 25 0-15,5 13-1 16,-5-24 1-16,0 0-1 15,-5-14 1-15,-10 13-2 16,10-13 1-16,-14 14 0 16,24 0 1-16,-10 11-1 15,0-1 1-15,-10 12 0 16,-5 3 0-16,10 21-1 16,-5-21 1-16,10-3-2 15,-5 2 1-15,1-13-1 16,4-11 0-16,0-3 0 15,5 14 0-15,-10 2 0 0,-5 23 0 16,5-4 0-16,-5 29 1 16,5-1-1-16,-5-13 0 15,10-12 0-15,10 1 1 16,0 10-1-16,5 1 0 16,10 13 0-16,9 0 1 15,-9 12-1-15,-1-1 0 16,1 0 0-16,0 12 0 15,-1 2 0-15,11-3 0 0,-5 14-1 16,9 0 1-16,0-2 0 16,-4 16 0-16,9 8-1 15,1 2 1-15,4-12 0 16,5 10 0-16,5 14-1 16,5-12 1-16,10-24 0 15,5-24 0-15,5-1-1 16,10 11 1-1,34 26 0 1,-5-1 0-16,5 3-1 16,-5-28 1-16,0-22-1 15,15-2 1-15,0 2-1 16,-5-13 1-16,0 2-1 16,5-3 1-16,-5 26 0 15,-4-26 1-15,-1 15-1 0,-5 10 0 16,-5 0 0-1,-9 1 0-15,-6 10 0 0,1 3 0 16,-6 11-1-16,-9-14 1 16,-5 15-1-16,-1 10 1 15,-4 11 0-15,-10 14 1 16,-5 13-1-16,0 9 0 16,-9 3 0-16,-1-1 1 15,0 12-1-15,0-25 0 16,-9 0 0-16,4-11 1 15,0-1-1-15,1 1 1 0,4 0-1 16,0 0 0-16,5-25 0 16,5-11 0-16,5-11 0 15,0-2 0-15,5-1 0 16,-5 3 0-16,10-3 0 16,-5 26 0-16,10-23 0 15,4-3 0-15,1-22 0 16,-5-13 0-16,14-1 0 15,-4-10 0-15,0-1 0 16,4 1 0-16,1 11 0 16,9 13 0-16,-4-14 0 15,-1 4 0-15,6-28 0 16,-6-12 0-16,5-10 0 16,-9 0 0-16,9-3 0 15,-9-8 0-15,14 10 0 16,-9-2 0-16,4 17 0 0,-4-3 0 15,9-1-1-15,-4-24 1 16,-1-11-1-16,-10-24 1 16,11 2 0-16,-11 8 0 15,1 14 0-15,5-11 0 16,-16 11-1-16,11 0 1 16,-11 11 0-16,6 14 0 15,-5 10 0-15,0 1 0 16,-1 14 0-16,1-3 1 15,-5 13-1-15,14-10 0 16,-9-4 0-16,0 4 0 16,9-3 0-16,1-11 0 0,4-12 0 15,1-10 0-15,4-14 0 16,1-14 0-16,-1-10 0 16,0 13 0-16,-4-14 0 15,4 3 1-15,-9-3-1 16,9-11 1-16,-9 22-1 15,9-8 0-15,1-2 0 16,-6 24 0-16,11-14 0 16,-6 14 0-16,0 14 0 15,1 10 0-15,-6 12 0 16,-9 0 1-16,14 11-1 16,1 2 1-16,-6-13-1 15,6-11 0-15,4-3 0 16,-5 3 0-16,-9-12 0 15,4-13 0-15,-4 11 0 0,-10 0 0 16,4 14-2-16,1 11 0 16,-5 13-2-16,14-13 1 15,1-25-6-15,14-22 0 16</inkml:trace>
        </inkml:traceGroup>
      </inkml:traceGroup>
    </inkml:traceGroup>
    <inkml:traceGroup>
      <inkml:annotationXML>
        <emma:emma xmlns:emma="http://www.w3.org/2003/04/emma" version="1.0">
          <emma:interpretation id="{D050904D-706C-48E0-A1B6-5BCF346956D5}" emma:medium="tactile" emma:mode="ink">
            <msink:context xmlns:msink="http://schemas.microsoft.com/ink/2010/main" type="paragraph" rotatedBoundingBox="19305,14639 29089,15121 28949,17974 19165,17493" alignmentLevel="1"/>
          </emma:interpretation>
        </emma:emma>
      </inkml:annotationXML>
      <inkml:traceGroup>
        <inkml:annotationXML>
          <emma:emma xmlns:emma="http://www.w3.org/2003/04/emma" version="1.0">
            <emma:interpretation id="{1950FA39-D049-4397-9F88-CE39AC34C886}" emma:medium="tactile" emma:mode="ink">
              <msink:context xmlns:msink="http://schemas.microsoft.com/ink/2010/main" type="line" rotatedBoundingBox="19305,14639 29089,15121 28949,17974 19165,17493">
                <msink:destinationLink direction="with" ref="{45298369-6C01-47C7-8A63-FBFE1FA9BE9C}"/>
              </msink:context>
            </emma:interpretation>
          </emma:emma>
        </inkml:annotationXML>
      </inkml:traceGroup>
    </inkml:traceGroup>
  </inkml:traceGroup>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5:03.216"/>
    </inkml:context>
    <inkml:brush xml:id="br0">
      <inkml:brushProperty name="width" value="0.07" units="cm"/>
      <inkml:brushProperty name="height" value="0.07" units="cm"/>
      <inkml:brushProperty name="fitToCurve" value="1"/>
    </inkml:brush>
  </inkml:definitions>
  <inkml:trace contextRef="#ctx0" brushRef="#br0">1405 816 21 0,'-24'-4'10'0,"2"2"-6"16,16 2 12-16,-4 2-14 15,-3-4 1-15,-5 4 1 0,-2-4 1 16,-2-4-6-16,-1 0 0 15,-7-3 4-15,-5-1 0 16,-7-9-2-16,-4-3 0 16,3 1-1-16,-4-8 1 15,-11-4-1-15,1-4 0 16,-2-2 0-16,2-5 0 16,-7-1 0-16,-1-1 0 15,-2-3 0-15,2 1 0 16,0-2-1-16,-9-5 1 15,5 5-3-15,2 2 1 0,8 5-6 16,0 6 1-16,-1 4-2 16,1 2 1-16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32.463"/>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0E3CA474-3579-45EA-8C98-B0530D4112B2}" emma:medium="tactile" emma:mode="ink">
          <msink:context xmlns:msink="http://schemas.microsoft.com/ink/2010/main" type="inkDrawing" rotatedBoundingBox="23603,2985 25916,2451 26110,3287 23797,3821" semanticType="callout" shapeName="Other">
            <msink:sourceLink direction="with" ref="{DB60A02E-DB20-4C06-A29D-BE57840021C0}"/>
            <msink:sourceLink direction="with" ref="{22C74F66-C3BD-4A3B-B8FE-0072485EE69A}"/>
          </msink:context>
        </emma:interpretation>
      </emma:emma>
    </inkml:annotationXML>
    <inkml:trace contextRef="#ctx0" brushRef="#br0">51 923 14 0,'-36'4'7'0,"18"8"-2"15,18-20 5-15,5 0-9 16,4-15 0-16,4-1 1 16,5-12 1-16,4 0-4 15,5-3 1 1,35-41 1-1,1 1 1-15,-1 0-1 16,5 11 1-16,-8-3-2 16,3-1 1-16,1 9-1 15,4-1 1-15,-1 13-1 16,6 7 1-16,8 8-1 0,1 12 0 16,-1 5 0-16,-9 7 0 15,5 8 0-15,5 8 0 16,4 8 0-16,4 7 0 15,5 9 0-15,-1 8 0 16,-3 0 0-16,-10-1 0 16,-4 9 0-16,0 4 0 0,-5-9 0 15,-4 1 1-15,-4 8-2 16,-10-5 1-16,1 1-4 16,4-4 1-16,-9-9-3 15,0 1 0-15</inkml:trace>
  </inkml:traceGroup>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5:03.217"/>
    </inkml:context>
    <inkml:brush xml:id="br0">
      <inkml:brushProperty name="width" value="0.07" units="cm"/>
      <inkml:brushProperty name="height" value="0.07" units="cm"/>
      <inkml:brushProperty name="fitToCurve" value="1"/>
    </inkml:brush>
  </inkml:definitions>
  <inkml:trace contextRef="#ctx0" brushRef="#br0">400-1642 28 0,'-32'-14'14'0,"-17"-15"-13"0,35 20 15 0,-4-3-16 16,-5 0 1-16,-5 3 1 15,-2 3 1-15,1-2-3 16,-1 3 0-16,-7 1 1 16,-3 2 1-16,-4 2 0 15,-3 4 0-15,2 5-1 16,-3 6 1-16,-3 5-1 16,-2 9 1-16,-1 6-1 15,-1 7 1-15,6 1 0 16,-1 3 0-16,1 2-1 15,2 8 0-15,5 0-1 16,7 4 1-16,3 2-1 16,7-2 0-16,5 4 0 0,4 5 0 15,4-3 0-15,4 4 0 16,8 1-1-16,8 3 1 16,6-5-1-16,4-1 1 15,7-1-1-15,1 3 1 16,4-4-1-16,7-2 1 15,5 3 0-15,5-7 0 16,6 0-1-16,1-4 1 0,7-4-1 16,10-2 1-16,-2-3 1 15,4-8 0-15,0-6 0 16,8-5 0-16,-4-6 0 16,2-5 1-16,6-5-1 15,0-7 1-15,-2-5-1 0,-2-5 0 16,6-3 0-16,-7-7 0 15,-4-7-1-15,-1 1 1 16,-2-8-1-16,2-4 1 16,-12-6 0-16,-2-1 0 15,-4-5 0-15,-1-3 0 16,-7-6 0-16,-1 0 0 16,-7-6 0-16,-3 0 1 15,-11-6-1-15,-5 1 0 16,-6-7 0-16,-6 4 0 0,-7-3-1 15,-6-4 1-15,-5 1 0 16,-6-1 0-16,-6 3 0 16,-8-1 0-16,-1 1 0 15,7 20 0-15,-13-14 0 16,-7 1 0-16,-3 5-1 16,-7 2 1-16,3 2-1 15,0 10 1-15,-5 3-1 16,-3 6 0-16,-4 6 0 15,2 8 0-15,4 6-1 16,-3 3 1-16,5 3-3 16,-2 3 1-16,5 2-3 15,5 2 0-15,5 2-6 16,7 4 1-16,1 2-4 16,3-2 0-16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5:03.218"/>
    </inkml:context>
    <inkml:brush xml:id="br0">
      <inkml:brushProperty name="width" value="0.07" units="cm"/>
      <inkml:brushProperty name="height" value="0.07" units="cm"/>
      <inkml:brushProperty name="fitToCurve" value="1"/>
    </inkml:brush>
  </inkml:definitions>
  <inkml:trace contextRef="#ctx0" brushRef="#br0">269 102 21 0,'-6'12'10'0,"12"4"-7"0,-2-13 10 0,2 3-12 15,1 0 1-15,5-2 0 16,6-1 1-16,4 3-4 16,4 0 1-16,-5 0 2 15,3 0 0-15,1-1-1 16,7 3 0-16,4 2-1 16,3-1 1-16,3-2 0 15,-1-1 0-15,1-1 0 16,3-3 0-16,2-2 0 15,1-2 0-15,7-1 0 16,-5-3 0-16,-3-2-1 16,2-2 1-16,3 0-1 15,1-3 1-15,-1-3-1 0,-3-1 1 16,-4-2-1-16,-3 1 0 16,-4-1 1-16,-5 0 0 15,-1 4-1-15,-9 1 1 16,-5 1 0-16,-2 5 0 15,-6-3 0-15,-4 7 0 16,-4 0 0-16,-2 2 0 16,-4 4 0-16,0 0 0 15,-2 2-1-15,0 3 0 0,0 1 0 16,0 0 0-16,2-1 0 16,-2 3 0-16,0 3-1 15,0 3 1-15,0 3 0 16,0-2 0-16,1 4 0 15,-1 4 1-15,-2 0-1 16,0 5 0-16,0 1 1 16,-2 0 0-16,0-1-1 15,-2 1 1-15,-3 6 0 16,-1-3 0-16,-2 1 0 16,-4-1 0-16,-2-3 0 15,-3 0 0-15,-1 0-1 16,1-1 1-16,-3 0-1 15,-10-1 1-15,-3-2 0 16,-1 2 0-16,-3-4-1 16,4 0 1-16,-5-6 0 0,-1-4 0 15,-5-3 0-15,3-4 0 16,0-8 0-16,5-2 0 16,3-8-1-16,-2-3 1 15,-1-7-1-15,3-6 1 16,1-3-2-16,3-6 0 15,1-1 1-15,4-6 0 16,7 0 0-16,1 0 0 16,0-1 0-16,1 1 0 15,-1 6 0 1,-1-1 1-16,3 3-2 16,2 1 0-16,2 6-3 15,2 2 0-15,2 0-7 16,3-3 1-16,1 3-3 15,2 2 1-15</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5:03.221"/>
    </inkml:context>
    <inkml:brush xml:id="br0">
      <inkml:brushProperty name="width" value="0.07" units="cm"/>
      <inkml:brushProperty name="height" value="0.07" units="cm"/>
      <inkml:brushProperty name="fitToCurve" value="1"/>
    </inkml:brush>
  </inkml:definitions>
  <inkml:trace contextRef="#ctx0" brushRef="#br0">-506-67 17 0,'0'-9'8'0,"4"-3"-3"15,-2 6 8-15,0 0-12 16,2 0 0-16,0 0 1 15,-2 3 0-15,2 1-3 16,-2 2 1-16,2 7 1 16,0 7 0-16,0 0-1 15,1 5 1-15,3 0-1 16,0 3 0-16,4-4 0 0,-2 0 0 16,2-4-1-1,0-1 1-15,0-5 0 16,0-3 0-16,-3-1 0 15,1-4 1-15,0-5-1 0,2-5 1 16,0-1-1-16,0-3 1 16,0 0-1-16,0-1 1 15,0 0-1-15,-1-1 1 16,1 0-1-16,-2 1 1 16,0 2-1-16,-2 5 0 15,-2 4 0-15,-2 8 1 16,0 8-1-16,-4 1 1 0,0 4-1 15,0 5 1-15,4-1-1 16,2-4 1-16,4-3-1 0,-1-3 0 16,5-3 0-16,2-4 0 15,2-2 0-15,0-2 0 16,0-2 0-16,-3-2 1 16,-1-2-1-16,0-1 0 15,-2-3 0-15,2 0 1 16,-2 2-1-16,0 3 1 15,-3 5 0-15,1 5 0 16,-4 9 0-16,2 5 0 0,-4 6 0 16,2 3 0-16,2-1-1 15,3-4 1-15,4-4-1 16,2-7 0-16,5-6 0 16,4-6 0-16,2-8 0 15,-3-4 0-15,1-3 0 16,0-3 1-16,3-5-1 15,1 0 0-15,0 0 0 16,-5 5 0-16,-1 3 0 16,-4 3 0-16,-2 6 0 15,-5 8 1-15,-1 6-1 16,-4 6 1-16,-2 5-1 16,0 2 1-16,2 1-1 15,0 1 0-15,4-6 0 16,0-3 0-16,4-3 0 15,-1-7 0-15,1-6 0 16,2-6 0-16,3-3 0 0,3-1 0 16,0 1 0-16,0-5 0 15,0 5 0-15,-3 1 0 16,-1 4 0-16,-2 4 0 16,0 4 0-16,-2 0 0 15,-3 6 0-15,-1 5 1 16,-2 7-1-16,0-5 0 15,0 0 0-15,2-1 0 16,0-4 0-16,-1 0 0 16,1-3-1-16,-2-3 1 15,4-2 0-15,0 0 0 0,2-2 0 16,-2 0 0-16,1 2 0 16,-3-2 0-16,2 7 0 15,-8 7 1-15,-4 7-1 16,-4 0 1-16,0 7-1 15,-2 2 0-15,2-1 0 16,2 0 1-16,0-2-1 16,2-1 0-16,0-5-1 15,0-4 1-15,4 1 0 16,-2-7 0-16,2-2 0 16,0-1 0-16,2-4-1 15,0-4 1-15,1-4 0 16,3 0 1-16,2 0-2 15,0 1 1-15,-4 3 0 16,0 3 0-16,-6 7 0 16,-4 8 0-16,-6 7 0 15,-4 2 0-15,0 3 0 0,0 4 1 16,1-4-1-16,1-5 0 16,1-5 0-16,3-3 1 15,1-3-1-15,6-7 0 16,4-3-1-16,1-2 1 15,1-4-1-15,7-6 1 16,2-1 0-16,0-3 0 16,-2-1 0-16,3 1 0 15,-7 6 0-15,-2 6 0 16,-6 10 0-16,-6 10 1 0,-4 6-1 16,-4 7 1-16,-5 2-1 15,0 3 1-15,4-6-1 16,3-6 0-16,2 0 0 15,2-5 0-15,6-6-1 16,6-5 0-16,4-8-3 16,3-4 0-16,3-8-6 15,4-1 1-15</inkml:trace>
  <inkml:trace contextRef="#ctx0" brushRef="#br0" timeOffset="1">-296 112 15 0,'-4'-4'7'0,"4"4"-5"0,0 0 8 16,0 2-10-16,-2 2 1 16,0 3 0-16,0 3 0 15,0 5-1 1,0-4 0-16,2-1 1 16,0-1 0-16,4 0 0 15,2-3 0-15,0-2-1 16,2-4 1-16,2 0-1 15,0-2 0-15,4-6 0 16,-1-5 0-16,1-4 0 16,0-2 0-16,2-3 0 15,2 1 1-15,0-1 0 16,-3 1 0-16,-1 4 0 16,-2 6 0-16,-2 5 0 15,-4 6 0-15,0 6-1 0,-2 5 1 0,-4 8-1 16,0 3 1-16,0 1-1 15,2-4 1-15,2-1-1 16,2-1 0-16,1-5 0 16,1-3 1-16,2-5-1 15,0-2 1-15,2-6-1 16,4-3 1-16,2-3-1 16,4-1 1-16,-1-6 0 15,1 2 0-15,0 0-1 16,0 0 0-16,-1 0 0 15,-5 5 1-15,0 3-1 16,-4 7 1-16,0 5-1 0,-8 3 1 16,0 9-1-16,-7 6 1 15,2 1 0-15,-3 8 0 16,2 0 0-16,2-4 0 16,6-1-1-16,2-7 1 15,5-5-1-15,1-9 1 16,4-6-1-16,4-10 1 15,4-7-1-15,5-3 0 0,-1-4-1 16,2-1 1-16,1-3 0 16,-4 1 1-16,-1 3-1 15,-2 0 0-15,-6 8 0 16,-4 3 1-16,-2 9-1 16,-5 8 1-16,-1 9-1 15,-4 10 1-15,-2 5-1 16,-2 5 0-16,0 2 0 15,0-1 0-15,4-2 0 16,2-2 0-16,-2-6-1 16,2-7 1-16,4-2 0 15,2-11 0-15,4-8-1 16,1-5 1-16,5-2 0 16,2-6 0-16,1-2 0 15,3-2 0-15,0 0 0 16,-1 1 0-16,-5 1 0 15,-6 6 1-15,-2 7-1 16,-3 8 1-16,-7 13-1 0,-8 8 1 16,-7 20 0-16,-3 2 0 15,0 6-1-15,0-8 1 16,4-7-1-16,4-6 0 16,4-9-1-16,4-6 1 15,6-4-1-15,4-9 1 16,8-13-1-16,-4-4 1 15,3-2-1-15,1-6 1 16,0-5-1-16,4 5 1 16,-3 4-1-16,-5 3 0 0,2 8-2 15,-6 10 0-15,-2 6-6 16,-4 9 1-16</inkml:trace>
  <inkml:trace contextRef="#ctx0" brushRef="#br0" timeOffset="2">-895-72 19 0,'-6'-8'9'0,"0"-1"-5"0,6 5 10 0,0 0-13 15,0 2 0-15,0 2 0 16,0 0 0-16,0 0-1 16,4 0 0-16,2 2 2 31,0 2 0-31,2 0-1 15,2 1 1-15,2-1-1 16,1 2 1-16,3 3-2 16,2 6 1-16,0 0-1 15,2 4 1-15,1-2-1 16,-1 0 0 0,4 4 0-1,-4-1 1-15,-3-1-1 16,-1-7 1-16,-2 2 0 15,0-6 0-15,-2-1 0 0,0-1 0 16,-3-4-1-16,1-4 0 16,0-2 0-16,-2-1 0 15,-2-1 0-15,0-3 1 16,-2-2-1-16,0 1 0 16,-2-2 0-16,0-6 1 15,0-1-1-15,-2 0 0 0,0-2 0 16,4-3 0-16,-2-1 0 15,0-3 0-15,-2 4 0 16,0 1 0-16,0 1 0 16,-2 5 0-16,0 2-2 15,-2 2 1-15,0 3-2 16,0 3 0-16,0 1-3 16,0 2 0-16,0 2-3 15,2 2 1-15</inkml:trace>
  <inkml:trace contextRef="#ctx0" brushRef="#br0" timeOffset="3">-895-72 19 0,'-6'-8'9'0,"0"-1"-5"0,6 5 10 0,0 0-13 15,0 2 0-15,0 2 0 16,0 0 0-16,0 0-1 16,4 0 0-16,2 2 2 31,0 2 0-31,2 0-1 15,2 1 1-15,2-1-1 16,1 2 1-16,3 3-2 16,2 6 1-16,0 0-1 15,2 4 1-15,1-2-1 16,-1 0 0 0,4 4 0-1,-4-1 1-15,-3-1-1 16,-1-7 1-16,-2 2 0 15,0-6 0-15,-2-1 0 0,0-1 0 16,-3-4-1-16,1-4 0 16,0-2 0-16,-2-1 0 15,-2-1 0-15,0-3 1 16,-2-2-1-16,0 1 0 16,-2-2 0-16,0-6 1 15,0-1-1-15,-2 0 0 0,0-2 0 16,4-3 0-16,-2-1 0 15,0-3 0-15,-2 4 0 16,0 1 0-16,0 1 0 16,-2 5 0-16,0 2-2 15,-2 2 1-15,0 3-2 16,0 3 0-16,0 1-3 16,0 2 0-16,0 2-3 15,2 2 1-15</inkml:trace>
  <inkml:trace contextRef="#ctx0" brushRef="#br0" timeOffset="4">-300 384 11 0,'-4'0'5'0,"-7"13"1"16,9-11 6-16,-1 2-10 15,1 5 1-15,-2-1 1 16,-3-1 1-16,1-1-6 15,-3 3 0-15,0 1 3 16,1 1 1-16,-1 0-1 16,0-1 0-16,1 1 0 0,-1 2 0 15,0-1 0-15,0-1 0 16,3 2 0-16,-1-3 0 16,1 1-1-16,1-2 1 15,3-1-2-15,2-1 1 16,2-1-1-16,3-2 1 15,1-1-1-15,1-1 1 16,1-4-1-16,3-1 0 16,0-1 0-16,2 0 0 0,0 0 0 15,0-3 0-15,3-1 0 16,1-3 1-16,1 1-1 31,-3-1 0-31,0-2 0 0,-2 0 0 0,1 2 0 31,-4 1 1-31,-1 1-1 16,0 1 0-16,-2-1 0 0,-3 3 1 0,-4-1-1 16,-3 3 0-16,2-2 0 15,-4 4 0-15,1-5 0 16,-1 1 0-16,1 0 0 16,-3-1 0-16,1-1 0 15,-1 3 0-15,-2 5 0 16,-2 3 0-16,3-1 0 15,-1 4 0-15,0 0 0 16,1-1 0-16,1-1-1 16,1-2 1-16,1 0-4 15,1 0 0-15,-1 0-5 16,3 3 0-16</inkml:trace>
  <inkml:trace contextRef="#ctx0" brushRef="#br0" timeOffset="5">394 622 13 0,'-17'-8'6'0,"1"-18"1"16,14 20 3-16,0-2-9 15,-2-2 1-15,2 0 0 16,0 1 1-16,0 3-4 16,0-1 0-16,0 3 2 15,2 2 0-15,0 4-1 16,0 0 1-16,0 2-1 16,-2 1 1-16,0 1-1 15,-2 2 0-15,0-1 0 16,-2 3 1-16,0 0-1 15,0 1 1-15,0-3-1 0,-4 0 1 16,2-5-1 0,-4-1 1-16,5-4-1 0,-1-3 0 15,2-3 0-15,0-1 1 16,4-3-1-16,2-2 1 16,4-1-1-16,4-4 0 15,-2 1 0-15,0 1 0 16,2 2-1-16,1-1 1 15,6 4 0-15,-2 7 0 0,1-1 0 16,-2 4 0-16,0 4 0 16,-2 5 1-16,-5 1-1 15,-1 4 1-15,-1 4-1 16,-6-3 1-16,2-2-1 16,-3 1 0-16,0-2-3 15,0-2 1-15,0-3-5 16,2 1 1-16</inkml:trace>
  <inkml:trace contextRef="#ctx0" brushRef="#br0" timeOffset="6">320 508 10 0,'-11'8'5'0,"4"-6"-5"0,5-2 6 0,0 0-5 16,0 0 0-16,0 0 0 15,0 2 1-15,-1-2-2 16,-1 3 1-16,2-3 2 15,-1 0 0-15,1 0-1 16,0 0 1-16,0 0 0 16,0-3 1-16,-1 3-2 15,-1-2 0-15,0 2-1 16,0 0 0-16,-1 2 0 16,1 3 0-16,-1-1-1 15,1 3 1-15,-1-1 0 16,1 3 0-16,0-3-1 15,0 2 1-15,1 3-1 16,1 2 0-16,2 0 0 16,-2-1 1-16,2 1-2 15,0 0 1-15,2 0 0 0,-2-5 0 16,2 1 0-16,3-1 0 16,-1 3-1-16,1-5 1 15,1-2 0-15,1 1 0 16,1-3 0-16,-1-4 0 15,1-1 0-15,3 0 0 16,1-4 0-16,-2-2 1 16,3 3-1-16,0-5 0 15,3 1 0-15,-1-3 1 0,3 0-1 16,-3 0 0-16,0 3 0 16,-2-3 0-16,0 0 0 15,-2 1 0-15,-2-2 0 16,-3 2 0-16,1-1 0 15,-2 2 0-15,-4 3 0 16,-1-1 1-16,-1 3-1 16,-2 0 0-16,-1 1 1 15,-1 1 0-15,-1 2-1 16,-1 2 0-16,1 0 0 16,-3 0 0-16,0 2 0 15,0 0 0-15,3 0 0 16,0-2 0-16,-1 0 0 15,0 0 0 1,1-2-1 0,-1 2 1-16,1 0-1 15,-1 0 1-15,0 2-1 16,1 3 1-16,2-1 0 16,-3 2 0-16,3 1-1 0,-1-1 0 15,1 2-2-15,0 1 0 16,-1-1-4-16,3 6 0 15</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5:03.228"/>
    </inkml:context>
    <inkml:brush xml:id="br0">
      <inkml:brushProperty name="width" value="0.07" units="cm"/>
      <inkml:brushProperty name="height" value="0.07" units="cm"/>
      <inkml:brushProperty name="fitToCurve" value="1"/>
    </inkml:brush>
  </inkml:definitions>
  <inkml:trace contextRef="#ctx0" brushRef="#br0">35 272 9 0,'-12'14'4'0,"7"-13"5"0,5-1 4 0,0 0-13 16,0 0 0-16,0-1 2 31,0-3 0-31,0 0-2 16,0 0 0-16,-3 2 1 0,2 0 0 15,-1 0 1-15,-2 2 0 16,0 0-1-16,2 0 0 15,0 0 0-15,2 0 1 16,2-3-1-16,4-3 0 16,-2 0 0-16,-1-2 0 15,0 2-1-15,-3 0 1 16,0 3-1-16,-3-1 1 16,2-2-1-16,-1 4 0 0,0-3-1 15,0 1 1-15,2 2 0 16,0-2 0-16,0 0 0 0,2 2 0 15,2 0 0 1,0 4 0-16,1-2-1 0,2 4 1 16,0-2 0-16,1 0 1 15,2 0 0-15,2 2 0 16,0 3 0-16,1 5 1 16,6 1-1-16,-2 3 1 15,1-1-1-15,2 2 1 16,-2 7-1-16,-2-5 0 15,1 0-1-15,3 3 1 16,0 0-1-16,0 2 1 0,1 3-1 16,-3-4 0-16,0 6 0 15,-2-2 1-15,-3-2-1 16,1 0 0-16,0-6 0 16,-4-2 1-16,4-1-1 15,-2-4 1-15,-3-3-1 16,-1-3 1-16,-2 0 0 15,0-2 0-15,0-3-1 16,-6-1 1-16,4 0 0 16,-2-3 0-16,2-3-1 15,0 0 1-15,2 1-1 16,-2-1 1-16,4-2-1 16,2 2 0-16,-2 0-1 15,-1-3 1-15,-1-1 0 16,0 1 0-16,4-1 0 15,0-2 0-15,4-3 0 16,4-1 1-16,-1-3 0 0,1 2 0 16,2-2-1-16,0-3 1 15,3-3 0-15,3 0 0 16,2-4-1-16,-1-2 0 16,-3 0 0-16,2-4 1 15,0 3-1-15,1-3 1 16,-1 2-1-16,-1 3 0 15,1-7 0-15,0 10 0 16,-1 2 0-16,2 2 0 16,-4 1 0-16,-1 5 0 0,-5 4 0 15,-1 1 1-15,-4 2-1 16,-2 4 0-16,0 1-1 16,-2 1 0-16,-4 2-2 15,0 2 1-15,0 0-4 16,-2 0 1-16,2 0-6 15,2 2 1-15</inkml:trace>
  <inkml:trace contextRef="#ctx0" brushRef="#br0" timeOffset="1">221 137 8 0,'-2'0'4'0,"4"12"2"15,-2-12-3-15,2 0-3 16,-2 2 1-16,0 2 0 15,0 1 1-15,0-1-2 16,0 2 1-16,0-4 0 16,2 2 1-16,0-1-1 15,2 1 1-15,0 0-1 16,-2 0 0-16,0 0-1 16,0-2 0-16,0 2 0 15,2 0 0-15,0-2 0 16,0-2 0-16,0-2 0 15,-1 4 0-15,1-4-1 16,-1 2 1-16,-3 2-2 0,0-2 0 16,-3 0 0-16,2 2 1 15,-3 0-1 1,2 0 1-16,-2-1 0 16,0-1 0-16,-2 0 0 15,0 0 1-15,0 0 0 16,-4 0 0-16,2 0 0 15,-3-1 0-15,-1 1 0 16,0 0 0-16,-2 0 1 16,2 0 0-16,2-2 2 15,0 2 0-15,2 0 1 16,2-2 0-16,2 0 0 16,0-2 0-16,3 0-1 15,-2-2 1-15,2-2-3 0,1 4 0 0,0-1-2 16,0-1 1-16,0 6 0 15,1-4 1-15,2 0-1 16,-2 2 0-16,3 2 1 16,0 0 0-16,-2 0 0 15,0 4 1 1,0-2-1-16,0 4 1 16,0-1-1-16,0 1 1 15,2 0-1-15,-2-2 0 16,2 2-1-16,-2 0 1 15,2 2-1-15,0 1 1 16,2 0-1-16,0 1 0 0,2 0 0 16,1 0 1-16,3-1-1 15,-1-1 0-15,-4 0 0 16,1-1 1-16,0 1-1 0,-2-2 1 16,0 4-1-16,2-1 0 15,0 1 0-15,2-1 1 0,-1 1-1 16,6 0 0-16,-2 0 0 15,1 1 0-15,0 0 0 16,0 1 0-16,-3 0 0 16,1 1 1-16,-2 1-1 15,0-1 1-15,-2-1-1 16,2 0 1-16,0-3-1 16,-2-1 0-16,1-1 0 15,-1 1 0-15,0-2 0 16,-2 0 0-16,0-2 0 15,0-2 1-15,-2 2-1 16,-2-1 1-16,2 1-1 16,-2-2 0-16,0 2 0 15,0-2 0-15,2 0 0 16,-4-2 0-16,2 2 0 16,-2-2 0-16,4 1 0 15,-4-1 0-15,4 0 0 16,-4 0 1-16,4-1-2 0,0-1 1 15,0 2 0-15,0-2 1 16,1 0-1-16,1-2 0 16,0-4 0-16,-2 3 0 15,0-3 0-15,0-2 0 16,2-2-1-16,0-5 1 16,2 2-1-16,4-1 1 15,8-10 0 1,-1 0 0-16,1 1 0 15,-2 0 1-15,0 2-1 16,-1-2 0-16,3 4 0 16,2 2 1-16,1-1-1 15,1-3 0-15,-4 2 0 16,0-1 0-16,0 3 0 16,-1 0 0-16,-1-4 0 15,0 2 0-15,1-3 0 16,1 5 0-16,0 4 0 15,0-3 0-15,-2 1 0 16,0 2 0-16,-1-1 0 16,-1 3 0-16,-2 3 0 15,-2-2 1-15,-2 5-1 16,-1 1 0-16,3 0 0 16,-4 2 0-16,-2 2-1 15,0 0 0-15,-2 0-2 0,2 2 0 16,0 0-4-16,-2 0 0 15,-2 2-3-15,2 0 1 16</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5:03.230"/>
    </inkml:context>
    <inkml:brush xml:id="br0">
      <inkml:brushProperty name="width" value="0.07" units="cm"/>
      <inkml:brushProperty name="height" value="0.07" units="cm"/>
      <inkml:brushProperty name="fitToCurve" value="1"/>
    </inkml:brush>
  </inkml:definitions>
  <inkml:trace contextRef="#ctx0" brushRef="#br0">2835 897 26 0,'2'-13'13'0,"14"-30"-15"15,-8 30 22-15,2-6-19 16,3-7 0-16,7-3 3 0,6-5 0 15,2-5-5-15,-2-1 1 16,4-9 3 0,3 1 0-16,4-2-1 15,3 3 0-15,2-3-1 16,3 4 0-16,-7 4-1 16,0-3 1-16,-5 7-2 15,-3 3 0-15,0 4-4 16,-8 8 0-16,-7 6-5 15,-5 5 1-15</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5-19T15:50:12.888"/>
    </inkml:context>
    <inkml:brush xml:id="br0">
      <inkml:brushProperty name="width" value="0.1" units="cm"/>
      <inkml:brushProperty name="height" value="0.1" units="cm"/>
      <inkml:brushProperty name="color" value="#177D36"/>
      <inkml:brushProperty name="fitToCurve" value="1"/>
    </inkml:brush>
  </inkml:definitions>
  <inkml:traceGroup>
    <inkml:annotationXML>
      <emma:emma xmlns:emma="http://www.w3.org/2003/04/emma" version="1.0">
        <emma:interpretation id="{EB3D19C3-16AC-4FA4-9AE2-3712CA2B3A7A}" emma:medium="tactile" emma:mode="ink">
          <msink:context xmlns:msink="http://schemas.microsoft.com/ink/2010/main" type="inkDrawing" rotatedBoundingBox="24978,5499 32982,9357 30294,14935 22289,11077" shapeName="Other"/>
        </emma:interpretation>
      </emma:emma>
    </inkml:annotationXML>
    <inkml:trace contextRef="#ctx0" brushRef="#br0">3999 3145 27 0,'-29'4'13'0,"-21"0"-11"0,40-8 14 16,1 0-16-16,-1-1 1 15,0-3 0-15,0-1 0 16,0-4-1-16,0 0 1 16,-4-5 1-16,-1 0 0 15,0 1 0-15,-5-9 0 16,-4-1-1-16,-6 1 1 0,-4 0-1 15,-6 0 0-15,1-5 0 16,-6-4 1-16,1 4-1 16,-15 5 1-16,-15 0-1 15,-5-1 1-15,-9 6-1 16,-11 3 0-16,0 0 0 16,11-3 0-16,-16-6-1 15,-4 5 1-15,-5 1 0 16,-6 3 1-16,1 0-1 15,5 1 1-15,-5 4-1 16,-6 8 0-16,11-3-1 16,5 3 1-16,4 1-1 15,11 4 0-15,9-4-1 16,0 4 1-16,20 0-1 16,5 4 1-16,5 5-1 15,5 4 1-15,9 0-1 16,6 4 1-16,14-3-1 15,10-6 0-15,15 1 0 0,0 0 1 16,5 0 0-16,9-5 0 16,11 0-1-16,14-4 1 15,11 0 0-15,9 5 1 16,14-10-1-16,21-3 1 16,-5-10-1-16,9-4 1 15,15-4-1-15,15 4 0 16,5 0 0-16,-5 5 0 15,-5 8 0-15,5 9 0 0,0 4-1 16,0 9 1-16,10 14 0 16,-24-1 0-16,-1 5-1 15,0 4 1-15,-5 8 0 16,-4 6 0-16,-6-1 0 16,1 13 1-16,-16 5 0 15,-9 4 0-15,-10-4 0 16,-15 8 0-16,-9-13 0 15,-11 1 0-15,-4-5 0 16,-6-5 1-16,-9-12-1 16,0-10 0-16,-5-8 0 15,0-13 1-15,-10-9-2 16,5-13 1-16,-5-18-1 16,4-8 1-16,-4-18-1 15,-4-5 0-15,-6-8 0 16,-5 0 0-16,-10-9 0 15,1 5 1-15,-16-14-1 16,-4-8 1-16,-5 0-1 0,-6-9 1 16,-9-1-1-16,-5 1 1 15,0 5-1-15,5-5 1 16,-14-5-1-16,-21 1 1 16,-4-5-1-16,-16 9 0 15,-4-5 0-15,10 14 0 16,-20 4 0-16,0 0 0 15,-10 0 0-15,0 4 0 0,10 5 0 16,-10 0 0 0,-74-18-1-1,30 14 1-15,25 25 0 16,-6 18 0-16,15 14-1 16,6 12 1-16,-1 5-1 15,10 18 1-15,20 8-1 16,9 4 1-16,11 1 0 15,-1 4 0-15,5 4 0 16,11 5 0-16,14-1-1 16,5 10 1-16,10 3 0 15,14-3 0-15,15-5 0 16,16-4 0-16,9-5-1 16,19-4 1-16,16-5-1 15,19-4 1-15,0 0 0 16,5-8 0-16,15-5 0 15,15-9 0-15,9-4 0 16,21-5 0-16,4-8-1 0,15 0 0 16,5 0 0-16,19-5 1 15,1 5 0-15,-1-1 0 16,16 1 0-16,-1-5 0 16,5 18 0-16,1 0 0 15,4 13-1-15,5 9 0 16,-5 13 1-16,-9 9 0 15,-16 12-1-15,1 5 1 16,-15 18 0-16,-6 17 0 0,-4 22 0 16,-24 18 0-16,-16 4 0 15,-9 4 1-15,-5 1-1 16,-1 4 0-16,-9-1 1 16,0 6 0-16,-10-19 0 15,-9 1 1-15,-11-5-2 16,-5 0 0-16,-4-4 0 15,-6-4 0-15,-4-14 0 16,-5-13 1-16,-1-8-1 16,-4-10 1-16,0-8-1 15,-5-13 0-15,5-13 0 16,-11-5 1-16,1-17-1 16,-5-5 0-16,0-4 0 15,-5-9 0-15,-4-4 0 16,-1-4 1-16,-5-5-1 15,0-5 0-15,-4-8 0 16,-1-13 0-16,0 0 0 0,-5-4 1 16,6-10-1-16,-1-12 0 15,5 12 0-15,0-12 0 16,6-5 0-16,4-4 0 16,0-9 0-16,5-9 0 15,5-8 0-15,9 4 0 16,6-9 0-16,5-13 0 15,9-9 0-15,16 5 0 16,14-5 0-16,5 0 0 0,9 5-1 16,16-5 1-16,14 5-1 15,6 8 1-15,14 0-1 16,-10 18 1-16,10 0 0 16,5 9 0-16,5 4 0 15,-5 17 0-15,-10 14 0 16,-14 4 0-16,-6 13 0 15,1 5 0-15,9 8 0 16,-10 14 0-16,11-1 0 16,-11 14 0-16,-4 8 0 15,-16-4 0-15,-4 13 0 16,-5 5 0-16,-5 0 0 16,-15 3 0-16,-14 1 0 15,-11 9 1-15,-14-9-1 16,-15 9 0-16,-15-5 0 15,-4 4 0-15,-21 1 0 16,-24 0 0-16,-5 4-1 0,-29 4 1 16,-6 9 0-16,6 1 0 15,-16 7 0-15,-14 1 0 16,-5 5 0-16,-10 3 0 16,10 14 0-16,-10 0 0 15,1 4 0-15,-6 0 0 16,-10 18 0-1,10 17 0-15,-9 9 0 0,-11 9 0 16,-9 13-1-16,9 13 1 16,11 0 0-16,4 5 0 0,10-5 0 15,5-5 1-15,20-8-1 16,14-9 0-16,11-4 0 16,4-22 1-16,15-5-1 15,10-8 1-15,5-5-1 16,20-25 0-16,9-6 0 15,5-12 1-15,6-5-1 16,4-17 0-16,5-5 0 16,0-13 0-16,5-9 0 15,5-4 0-15,5-13-1 16,10-13 1-16,10-9 0 16,9 0 0-16,10-13 0 15,16-5 0-15,9 1-1 16,4-5 1-16,16-13 0 15,-5-9 0-15,10 4-1 16,14-3 1-16,15-1 0 16,20 9 0-16,-10 4 0 0,5 5 1 15,15 8-1-15,4 14 1 16,11 12 0-16,-20 1 0 16,4 13-1-16,6 17 0 15,5 10 0-15,-1 3 0 16,-4 9 0-16,14 14 0 15,11 4 0-15,-1 21 0 16,-20 14 0-16,1 4 0 16,0 9 0-16,-16 0 0 0,-9 9 0 15,-10 0 0-15,-9 8 0 16,-16-4 0-16,-4-8 0 16,-16 8 1-16,-4-18-1 15,-10-12 0-15,-10-10 0 16,-4-8 0-16,-16-9 0 15,-9-8 1-15,-11-5 0 16,-14-18 0-16,-15-8-1 16,-14-9 0-16,-16-4 0 15,-4-5 0-15,-15-8-1 16,-30-14 0-16,-19-9 0 16,-20 1 1-16,-5 0-1 15,-20-23 1-15,-15-3 0 16,-14-1 0-16,0 0 0 15,-5-13 1-15,-15 18-1 16,5-9 0-16,4 9 0 16,-4-5 0-16,-5 9 0 0,10 5 0 15,15-1 0-15,-1 14 0 16,6 4 0-16,0 8 1 16,19 10-1-16,15 4 0 15,0 0 0-15,10 4 1 16,5 9-1-16,14 0 1 15,11 9-1-15,9 4 0 16,15-9 0-16,15 9 1 16,10 0-1-16,14 0 0 0,11 5-1 15,14-5 1-15,10 0-1 16,15 0 1-16,9 1-1 16,11-1 0-16,19 4 0 15,10-8 1-15,5 0-1 16,10-1 1-16,9-3 0 15,11 8 0-15,9 0 0 16,6 5 0-16,-1-1 0 16,-10 5 0-16,1 13-1 15,4 9 1-15,1 8 0 16,-1 14 0-16,0 9 0 16,-4 17 0-16,-6 4 0 15,-9-4 0-15,5 13 0 16,-1 13 1-16,11 9-1 15,-16 9 1-15,-4 13-1 16,-5 0 1-16,0 17-1 16,-5-4 1-16,-5 0-1 15,-10-4 0-15,-5 4 0 0,5-13 1 16,-10-5-1-16,1-12 1 16,-1-5-1-16,-5-22 0 15,1-4 0-15,-6-14 0 16,-4-8 0-16,-11-13 1 15,-9-14-1-15,0-8 1 16,-10-9 0-16,-15-9 0 16,-10-13 0-16,-9-13 0 15,-6-13 0-15,-4-17 0 0,4-14-1 16,-9-13 1-16,-5-18-1 16,-15-30 1-16,-10-4-1 15,0-14 0-15,-10-8 0 16,-5-5 0-16,1-17 0 15,-1 0 1-15,0-5-1 16,-9-13 1-16,-6 5-1 16,1-5 1-16,-10 9-1 15,4 4 1-15,1 9-1 16,-15 9 0-16,-10 4 0 16,-5 18 1-16,-5 13-2 15,10 13 1-15,-10 9 0 16,-5 4 0-16,5 18-1 15,0 17 1-15,20 9 0 16,5 13 0-16,0 5-1 16,4 3 1-16,21 6-1 15,14 3 1-15,15 1-2 0,15 4 0 16,14 9-4-16,15 8 0 16,25 9-8-16,10 14 1 15,-5 8-3-15,0-9 1 16</inkml:trace>
  </inkml:traceGroup>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7:02.879"/>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215E2BFB-37AD-482B-8A94-A83B9497C4E9}" emma:medium="tactile" emma:mode="ink">
          <msink:context xmlns:msink="http://schemas.microsoft.com/ink/2010/main" type="writingRegion" rotatedBoundingBox="24040,13576 24950,16393 22889,17059 21978,14242"/>
        </emma:interpretation>
      </emma:emma>
    </inkml:annotationXML>
    <inkml:traceGroup>
      <inkml:annotationXML>
        <emma:emma xmlns:emma="http://www.w3.org/2003/04/emma" version="1.0">
          <emma:interpretation id="{D13A98F2-9053-4721-844F-E2DBFF9835C8}" emma:medium="tactile" emma:mode="ink">
            <msink:context xmlns:msink="http://schemas.microsoft.com/ink/2010/main" type="paragraph" rotatedBoundingBox="24040,13576 24950,16393 22889,17059 21978,14242" alignmentLevel="1"/>
          </emma:interpretation>
        </emma:emma>
      </inkml:annotationXML>
      <inkml:traceGroup>
        <inkml:annotationXML>
          <emma:emma xmlns:emma="http://www.w3.org/2003/04/emma" version="1.0">
            <emma:interpretation id="{DBBF794E-294D-4C17-B973-998FAE8A2600}" emma:medium="tactile" emma:mode="ink">
              <msink:context xmlns:msink="http://schemas.microsoft.com/ink/2010/main" type="line" rotatedBoundingBox="24040,13576 24950,16393 22889,17059 21978,14242"/>
            </emma:interpretation>
          </emma:emma>
        </inkml:annotationXML>
        <inkml:traceGroup>
          <inkml:annotationXML>
            <emma:emma xmlns:emma="http://www.w3.org/2003/04/emma" version="1.0">
              <emma:interpretation id="{890B3631-3F8D-4553-9087-E8E15B2FF7D9}" emma:medium="tactile" emma:mode="ink">
                <msink:context xmlns:msink="http://schemas.microsoft.com/ink/2010/main" type="inkWord" rotatedBoundingBox="24040,13576 24950,16393 22889,17059 21978,14242"/>
              </emma:interpretation>
              <emma:one-of disjunction-type="recognition" id="oneOf0">
                <emma:interpretation id="interp0" emma:lang="en-US" emma:confidence="0">
                  <emma:literal>son.</emma:literal>
                </emma:interpretation>
                <emma:interpretation id="interp1" emma:lang="en-US" emma:confidence="0">
                  <emma:literal>won.</emma:literal>
                </emma:interpretation>
                <emma:interpretation id="interp2" emma:lang="en-US" emma:confidence="0">
                  <emma:literal>don.</emma:literal>
                </emma:interpretation>
                <emma:interpretation id="interp3" emma:lang="en-US" emma:confidence="0">
                  <emma:literal>sols.</emma:literal>
                </emma:interpretation>
                <emma:interpretation id="interp4" emma:lang="en-US" emma:confidence="0">
                  <emma:literal>tn</emma:literal>
                </emma:interpretation>
              </emma:one-of>
            </emma:emma>
          </inkml:annotationXML>
          <inkml:trace contextRef="#ctx0" brushRef="#br0">401 148 17 0,'-10'0'8'0,"0"0"-4"0,10 0 9 0,-5 0-12 16,0 0 0-16,5 0 0 16,0 0 0-16,-5 0-1 15,0-5 0-15,5 1 2 16,-5 4 0-16,0 0 0 16,1 0 0-16,-6 0 0 15,0 4 1-15,0-4-1 16,0 5 0-16,5-5-1 15,0 0 1-15,0 0-1 16,0 0 0-16,0 0-1 16,1 0 1-16,-1 4 0 15,0 5 0-15,0-5-1 0,0 5 1 16,0 0 0-16,0-1 0 16,0 1-1-16,0 0 0 15,0 0 0-15,0-5 1 16,5 9-1-16,-5 0 1 15,5 5-1-15,-5 3 1 16,5 1 0-16,0 4 0 16,-5-8 0-16,5 4 0 15,0-5-1-15,-4 1 1 16,-1-5-1-16,0 0 1 0,0 4-1 16,-5 10 1-16,0-1-1 15,0 4 1-15,-5-8-1 16,11 0 1-16,-1-4-1 15,0-1 1-15,0 1-1 16,0-1 0-16,0 1 0 16,0-1 0-16,-5 5 0 15,0 4 0-15,0 0 0 16,1 1 1-16,4-1-1 16,0-4 0-16,0-5 0 15,0 1 0-15,5-5 0 16,0 4 0-16,0-4 0 15,-5 5 0-15,0 8 0 16,-5 5 1-16,0-1-1 16,5 1 1-16,0-5-1 0,-4 0 0 15,4-4 0-15,5 0 1 16,0-5-1-16,0 1 0 31,0 12 0-31,0 5 0 16,0 0 0-16,0 0 0 15,5-9 0-15,4-4 1 16,-9 0-1-16,5-4 0 16,0-1 0-16,0 1 1 15,0 3-1-15,5 1 0 16,0 4 0-16,0 5 1 0,0 0-1 16,4-5 0-16,-4 0 0 15,0 0 1-15,5-4-1 16,0-4 1-16,-6-1-1 15,1-4 1-15,0 9 0 16,0 0 1-16,5 4-1 16,0 5 0-16,-1-1 0 15,1-4 0-15,0 1 0 16,0-5 0-16,4-5-1 16,1 0 1-16,0-3-1 15,0-1 1-15,4-5 0 16,1 1 1-16,-1 4-1 15,6 0 0-15,0 5 0 16,-1-5 0-16,1 4 0 16,-1 1 0-16,1-1 0 15,4-3 0-15,1-6 0 16,-1 5 0-16,1-8 0 0,-1-1 0 16,-4 0-1-16,-1-4 1 15,1 0-1-15,-5 5 1 16,-1-5-1-16,1 4 0 15,-1-8 0-15,1-1 1 16,5-8-1-16,-1-8 1 16,1-1 0-16,-1 4 0 15,1 1-1-15,-1-1 1 16,1 1-1-16,0-5 0 16,-1 0 0-16,1-4 0 0,-1 0 0 15,1-9 1-15,-6-5-1 16,6 10 1-16,4-5-1 15,-9 0 1-15,0 4-1 16,-6-4 1-16,1 0-1 16,0 5 0-16,0-5 0 15,4 0 0-15,1 9 0 16,-1-1 0-16,1-16 0 16,-5 8 0-16,0 0 0 15,-6 4 1-15,-4 1-1 16,0-10 1-16,-5 10-1 15,-5-5 1-15,0 0 0 16,0-4 0-16,0-1-1 16,0-3 1-16,0-1-1 15,-5 0 1-15,0 5-1 16,-5-1 1-16,0-3-1 16,1 3 1-16,-1 6-2 15,0 3 1-15,0-8 0 0,0-5 0 16,0 0 0-16,0 1 0 15,-4 8 0-15,-6-5 0 16,0 1 0-16,0 8 1 16,1-4-1-16,-1-4 0 15,0 8-1-15,6-8 1 16,-1 13-1-16,0 0 1 16,0 0-1-16,0-1 1 15,-4 5 0-15,4 1 0 0,0 3 0 16,0 5 0-16,6 0-1 15,-6 0 1-15,5-5-4 16,-5-4 1-16,5 5-3 16,0 0 0-16,6 3-4 15,-1 6 1-15,0 12-5 16,0 9 0-16,-5-4-1 16,0 0 1-16</inkml:trace>
          <inkml:trace contextRef="#ctx0" brushRef="#br0" timeOffset="1734">440 1886 18 0,'5'-18'9'0,"0"-43"-3"0,0 52 13 0,0 1-16 16,0-6 0-16,0 1 2 16,0 5 0-16,0-1-7 15,-1 0 1-15,1 0 4 16,-5 9 1-16,5-4-2 15,0-5 0-15,5 5-1 16,0-1 0-16,-5 5 0 16,-5 0 1-16,5 0-1 15,0 9 0-15,-5 9 0 16,0-1 0-16,0 5 0 16,-5 4 0-1,-5 9-1 1,0 0 1-16,-5-4-1 15,1 8 1-15,-6 1-1 0,0-1 1 16,0-4-1-16,1 0 1 16,-1 0-1-16,0 0 1 15,6-4-1-15,-1 0 1 16,0-5-1-16,0 0 1 16,5 1-1-16,0-1 1 15,1-4-1-15,-1 4 1 16,0-8-1-16,0-1 0 15,5 1 0-15,0-5 0 0,0 0 0 16,0-9 0-16,0 5 0 16,0-5 0-16,5 5 0 15,0 0 0-15,0 4 0 16,0 0 1-16,0 0-1 16,0 0 0-16,-4-4 0 15,4 4 1-15,0-13-1 16,-5 0 0-16,0 0 0 15,0-4 1-15,0 8 0 16,-5-4 0-16,-5 0 0 16,5-4 0-16,-4-5 0 15,-1 9 0-15,-5-9-1 16,0 1 1-16,6-1-1 16,-6 0 0-16,0 0 0 15,5 1 0-15,-4-1-1 16,4 5 0-16,5-1 0 15,5 5 0-15,5-4 1 0,0 4 0 16,0 0 0-16,10 0 0 16,0-5 1-16,5 5 1 15,9 5 0-15,-4 4 0 16,0-1-2-16,-1 5 1 16,1 5-1-16,0-1 1 15,0 1-1-15,-6-9 1 16,1 4-1-16,-5-4 1 15,0-5-1-15,0 0 1 0,-5-4 0 16,-5 0 0-16,0 0-1 16,0 0 1-16,-5 0 0 15,0-8 0-15,0 3-1 16,-10-12 1-16,-5-5-1 16,-4 4 0-16,-1-4 0 15,-5 1 0-15,6 3 0 16,-1 5 0-16,1 0-1 15,9 0 1-15,0 4-1 16,5 4 1-16,10 5-1 16,0 0 1-16,10 5-1 15,0-1 1-15,10 9-1 16,4 0 1-16,6 5 0 16,-6 0 0-16,1 3 0 15,-5 1 1-15,-1-4-1 16,1-5 1-16,0-4-1 15,-5-5 1-15,-1-4-3 16,-4 0 1-16,0-9-6 0,5-13 0 16,5 9-8-16,-1-13 1 15,-4 0-1-15,5-1 1 16</inkml:trace>
          <inkml:trace contextRef="#ctx0" brushRef="#br0" timeOffset="3615">1534 1794 24 0,'-5'9'12'0,"15"-18"-13"0,-10 9 22 16,0 0-18-16,10-4 1 16,-5-1 1-16,4 1 1 15,-9 4-7-15,10-9 0 16,-10 9 5-16,0 0 0 15,0 0-2-15,0 0 1 16,5 4-2-16,-5-4 1 16,0 5-2-16,0-5 1 0,0-5-1 15,-5-3 1-15,5-5-1 16,0 4 1-16,-5-4-1 16,0-5 0-16,-4 5 0 15,4 4 0-15,5 0 0 16,-5 5 1-16,5 4-1 15,-5 0 0-15,5 0 1 16,0 4 0-16,5 1 0 16,0-1 0-16,4 1 0 15,-4-1 1-15,5 18-1 16,0 0 1-16,5 4-1 16,0 5 1-16,-1-1-1 15,1 1 0-15,0-9-1 16,0 4 1-16,-5 0-1 15,-1 1 1-15,1 3-1 0,0 5 1 16,0-4-1-16,-10-5 1 16,5-4-1-16,0-4 1 0,-5 8-1 15,0-8 0-15,5-1 0 16,0 1 1-16,0-1-1 16,0 1 0-16,0-1 0 15,-5 1 1-15,0-5-1 16,0 4 0-16,4-4 0 15,1 1 0-15,0-1 0 16,-5-4 0-16,5-1 0 16,0-3 0-16,0-1 0 15,-5 0 1-15,0 1-1 16,0-5 1-16,0 0-1 16,0 0 1-16,0 0-1 15,0 0 1-15,0 0-1 16,-5 0 1-16,5-5-1 15,-5-3 0-15,0-1 0 16,0 5 0-16,0 4 0 16,1 0 0-16,-6 0 0 0,-5 0 1 15,-10 4-1-15,1-4 0 16,-6 0 0-16,-4 4 0 16,9 5 0-16,-5 4 0 15,6 0-1-15,4 5 1 16,5-5-1-16,1-4 1 15,9-1-1-15,5 1 1 16,5-9-1-16,4 5 1 16,6-10-1-16,0-4 1 0,5 1-1 15,4-5 1-15,1-1 0 16,0-3 0-16,-1-5 0 16,-4-4 1-16,0-1-1 15,-1 1 0-15,6-9 0 16,0-9 1-16,-1 5-1 15,1-5 0-15,-1 9 0 16,-4 9 1-16,0 4-1 16,-5 9 0-16,-1 8 0 15,-4 14 1-15,-5 9-1 16,-5 12 1-16,-5-12-1 16,-5 4 1-16,-4 4 0 15,-1 0 0-15,0 1-1 16,0-1 0-16,1-4 0 15,-1 0 1-15,5-9-1 16,0 0 0-16,5 0 0 16,0-4 0-16,0 0 0 15,0-5 0-15,5-4-1 0,0 0 1 16,0-9 0-16,0 0 0 16,0 1 0-16,0 8 0 15,0 0-1-15,0 4 1 16,0 5 0-16,0 4 1 15,0 0-2-15,0 0 1 16,0 0-2-16,0-4 1 16,0-9-6-16,5-9 1 15,0-4-7-15,10-4 1 0,0-10-3 16,-30-8 1-16</inkml:trace>
          <inkml:trace contextRef="#ctx0" brushRef="#br0" timeOffset="-25438">1534 2854 1 0,'-25'4'0'16</inkml:trace>
        </inkml:traceGroup>
      </inkml:traceGroup>
    </inkml:traceGroup>
  </inkml:traceGroup>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7:23.629"/>
    </inkml:context>
    <inkml:brush xml:id="br0">
      <inkml:brushProperty name="width" value="0.07" units="cm"/>
      <inkml:brushProperty name="height" value="0.07" units="cm"/>
      <inkml:brushProperty name="fitToCurve" value="1"/>
    </inkml:brush>
  </inkml:definitions>
  <inkml:trace contextRef="#ctx0" brushRef="#br0">773 298 21 0,'-16'34'10'0,"32"11"-7"0,-4-34 10 0,6 6-12 15,3 0 1-15,14-6 0 16,16-1 1-16,11 6-4 16,13 1 1-16,-12 0 2 15,4 0 0-15,7 0-1 16,18 5 0-16,10 7-1 16,11-7 1-16,7-1 0 15,0-4 0-15,-1 0 0 16,11-12 0-16,7-5 0 15,0-5 0-15,22-6 0 16,-17-6 0-16,-6-4-1 16,7-7 1-16,5-1-1 15,6-10 1-15,-6-6-1 0,-7-4 1 16,-10-7-1-16,-11 5 0 16,-12-4 1-16,-11-1 0 15,-6 11-1-15,-23 6 1 16,-17 1 0-16,-5 15 0 15,-18-10 0-15,-11 21 0 16,-11 1 0-16,-6 6 0 16,-11 10 0-16,-1 1 0 15,-6 5-1-15,2 12 0 0,-1-1 0 16,-1 0 0-16,7 0 0 16,-6 6 0-16,1 11-1 15,-2 6 1-15,1 10 0 16,0-5 0-16,0 12 0 15,0 10 1-15,-6 1-1 16,1 11 0-16,-1 5 1 16,-5 1 0-16,-2-2-1 15,-3 2 1-15,-13 16 0 16,0-7 0-16,-5 2 0 16,-11-1 0-16,-7-10 0 15,-10-1 0-15,-1 1-1 16,1-2 1-16,-6-4-1 15,-30-1 1-15,-10-4 0 16,0 4 0-16,-11-10-1 16,11 0 1-16,-12-18 0 0,-5-10 0 15,-12-11 0-15,6-12 0 16,0-22 0-16,17-6 0 16,6-22-1-16,-5-11 1 15,-1-17-1-15,6-22 1 16,6-6-2-16,5-16 0 15,6-5 1-15,11-13 0 16,17-4 0-16,6-1 0 16,0 0 0-16,0 1 0 15,0 16 0 1,-5-1 1-16,10 8-2 16,7 3 0-16,5 19-3 15,6 4 0-15,5 0-7 16,6-5 1-16,6 5-3 15,6 7 1-15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37:23.632"/>
    </inkml:context>
    <inkml:brush xml:id="br0">
      <inkml:brushProperty name="width" value="0.07" units="cm"/>
      <inkml:brushProperty name="height" value="0.07" units="cm"/>
      <inkml:brushProperty name="fitToCurve" value="1"/>
    </inkml:brush>
  </inkml:definitions>
  <inkml:trace contextRef="#ctx0" brushRef="#br0">246 237 17 0,'0'-27'8'0,"11"-7"-3"15,-4 17 8-15,-2 1-12 16,6-1 0-16,1 0 1 15,-6 6 0-15,6 5-3 16,-7 6 1-16,6 22 1 16,1 18 0-16,-1-1-1 15,6 16 1-15,6 1-1 16,0 6 0-16,11-8 0 0,-6-3 0 16,6-12-1-1,1 1 1-15,-2-18 0 16,1-7 0-16,-6-3 0 15,2-12 1-15,-2-16-1 0,6-12 1 16,0-6-1-16,0-5 1 16,0 0-1-16,0-5 1 15,1-1-1-15,-1 1 1 16,-1-1-1-16,-3 1 1 16,-2 5-1-16,-5 16 0 15,-7 12 0-15,-4 22 1 16,-1 23-1-16,-11 4 1 0,0 12-1 15,0 12 1-15,12-1-1 16,5-11 1-16,11-11-1 0,0-5 0 16,12-11 0-16,6-12 0 15,5-6 0-15,1-5 0 16,-1-5 0-16,-6-6 1 16,-5-6-1-16,0-6 0 15,-6-5 0-15,6 0 1 16,-6 6-1-16,1 5 1 15,-7 17 0-15,0 17 0 16,-11 22 0-16,5 17 0 0,-10 16 0 16,5 6 0-16,6 1-1 15,10-13 1-15,8-10-1 16,10-22 0-16,12-18 0 16,10-16 0-16,8-22 0 15,-7-12 0-15,0-11 0 16,-1-5 1-16,13-16-1 15,-1-1 0-15,0 1 0 16,-11 15 0-16,-6 6 0 16,-11 11 0-16,-6 18 0 15,-11 21 1-15,-6 18-1 16,-11 16 1-16,-6 17-1 16,0 5 1-16,6 0-1 15,-1 7 0-15,12-19 0 16,1-10 0-16,11-5 0 15,-2-23 0-15,2-17 0 16,5-16 0-16,11-12 0 0,7 1 0 16,0 0 0-16,-1-12 0 15,0 12 0-15,-5 5 0 16,-6 11 0-16,-6 11 0 16,0 12 0-16,-5-1 0 15,-7 18 0-15,-4 16 1 16,-7 17-1-16,0-12 0 15,1 1 0-15,4-6 0 16,2-11 0-16,-1 0 0 16,1-7-1-16,-7-10 1 15,11-5 0-15,2 0 0 0,3-6 0 16,-3 0 0-16,4 5 0 16,-11-5 0-16,6 23 0 15,-23 16 1-15,-11 23-1 16,-12-2 1-16,0 19-1 15,-5 9 0-15,6-4 0 16,5-1 1-16,0-4-1 16,5-6 0-16,1-13-1 15,-1-9 1-15,13-1 0 16,-7-18 0-16,6-4 0 16,0-5 0-16,5-12-1 15,1-11 1-15,5-11 0 16,7 0 1-16,4-1-2 15,2 1 1-15,-13 11 0 16,0 11 0-16,-16 18 0 16,-12 21 0-16,-17 22 0 15,-11 6 0-15,-1 11 0 0,1 6 1 16,0-7-1-16,5-15 0 16,5-16 0-16,6-8 1 15,2-10-1-15,20-17 0 16,8-10-1-16,5-7 1 15,5-10-1-15,18-18 1 16,5-5 0-16,0-5 0 16,-5-5 0-16,10 4 0 15,-22 17 0-15,-4 17 0 16,-19 28 0-16,-17 28 1 0,-11 21-1 16,-12 19 1-16,-16 4-1 15,5 10 1-15,6-20-1 16,11-13 0-16,6-4 0 15,5-11 0-15,19-18-1 16,15-16 0-16,13-23-3 16,9-10 0-16,7-23-6 15,13-5 1-15</inkml:trace>
  <inkml:trace contextRef="#ctx0" brushRef="#br0" timeOffset="1">851 753 15 0,'-11'-11'7'0,"11"11"-5"0,0 0 8 16,0 5-10-16,-7 8 1 16,2 5 0-16,-1 13 0 15,1 13-1 1,-2-15 0-16,7 2 1 16,0-6 0-16,12 1 0 15,6-8 0-15,-2-6-1 16,7-12 1-16,5 0-1 15,1-7 0-15,11-16 0 16,-1-15 0-16,1-11 0 16,1-6 0-16,3-7 0 15,9 0 1-15,-2 1 0 16,-7-1 0-16,-3 13 0 16,-7 18 0-16,-6 13 0 15,-11 18 0-15,1 18-1 0,-7 13 1 0,-11 25-1 16,0 6 1-16,0 4-1 15,5-10 1-15,7-6-1 16,4-1 0-16,7-14 0 16,0-9 1-16,5-14-1 15,1-6 1-15,5-19-1 16,11-5 1-16,6-13-1 16,13 2 1-16,-1-20 0 15,-1 5 0-15,0 1-1 16,1-1 0-16,-1 2 0 15,-16 11 1-15,0 13-1 16,-13 18 1-16,2 12-1 0,-24 12 1 16,0 24-1-16,-17 21 1 15,1 0 0-15,-6 22 0 16,5 1 0-16,6-12 0 16,17 0-1-16,6-23 1 15,16-14-1-15,1-26 1 16,12-17-1-16,11-30 1 15,10-19-1-15,18-7 0 0,-6-13-1 16,7-4 1-16,4-7 0 16,-11 0 1-16,-5 13-1 15,-6-2 0-15,-17 22 0 16,-12 9 1-16,-4 26-1 16,-13 24 1-16,-5 26-1 15,-12 28 1-15,-6 15-1 16,-5 16 0-16,0 2 0 15,0 0 0-15,12-7 0 16,6-6 0-16,-8-17-1 16,8-20 1-16,10-6 0 15,6-30 0-15,12-26-1 16,5-12 1-16,11-6 0 16,6-18 0-16,6-7 0 15,5-4 0-15,1-2 0 16,-1 6 0-16,-17 1 0 15,-16 18 1-15,-6 18-1 16,-6 26 1-16,-22 36-1 0,-24 23 1 16,-22 59 0-16,-6 3 0 15,1 19-1-15,-2-22 1 16,13-21-1-16,11-17 0 16,11-27-1-16,12-16 1 15,17-13-1-15,10-26 1 16,25-35-1-16,-12-14 1 15,10-4-1-15,1-20 1 16,0-12-1-16,11 12 1 16,-6 13-1-16,-16 12 0 0,5 18-2 15,-16 30 0-15,-7 21-6 16,-11 23 1-16</inkml:trace>
  <inkml:trace contextRef="#ctx0" brushRef="#br0" timeOffset="2">-873 224 19 0,'-17'-24'9'0,"0"-1"-5"0,17 12 10 0,0 1-13 15,0 6 0-15,0 6 0 16,0 0 0-16,0 0-1 16,11 0 0-16,6 6 2 31,1 6 0-31,5 1-1 15,5-1 1-15,6 1-1 16,6 5 1-16,6 8-2 16,5 16 1-16,0 1-1 15,6 12 1-15,5-5-1 16,-6-2 0 0,13 14 0-1,-12-6 1-15,-6 0-1 16,-5-21 1-16,-6 3 0 15,-1-14 0-15,-4-4 0 0,-1-2 0 16,-6-12-1-16,0-12 0 16,1-7 0-16,-6 1 0 15,-6-7 0-15,-1-6 1 16,-4-6-1-16,-1 2 0 16,-4-8 0-16,-2-13 1 15,1-6-1-15,-6 2 0 0,0-7 0 16,12-8 0-16,-7-4 0 15,0-7 0-15,-5 11 0 16,0 2 0-16,0 5 0 16,-5 13 0-16,0 5-2 15,-7 8 1-15,1 5-2 16,-1 13 0-16,1-1-3 16,-1 7 0-16,1 6-3 15,5 6 1-15</inkml:trace>
  <inkml:trace contextRef="#ctx0" brushRef="#br0" timeOffset="3">-873 224 19 0,'-17'-24'9'0,"0"-1"-5"0,17 12 10 0,0 1-13 15,0 6 0-15,0 6 0 16,0 0 0-16,0 0-1 16,11 0 0-16,6 6 2 31,1 6 0-31,5 1-1 15,5-1 1-15,6 1-1 16,6 5 1-16,6 8-2 16,5 16 1-16,0 1-1 15,6 12 1-15,5-5-1 16,-6-2 0 0,13 14 0-1,-12-6 1-15,-6 0-1 16,-5-21 1-16,-6 3 0 15,-1-14 0-15,-4-4 0 0,-1-2 0 16,-6-12-1-16,0-12 0 16,1-7 0-16,-6 1 0 15,-6-7 0-15,-1-6 1 16,-4-6-1-16,-1 2 0 16,-4-8 0-16,-2-13 1 15,1-6-1-15,-6 2 0 0,0-7 0 16,12-8 0-16,-7-4 0 15,0-7 0-15,-5 11 0 16,0 2 0-16,0 5 0 16,-5 13 0-16,0 5-2 15,-7 8 1-15,1 5-2 16,-1 13 0-16,1-1-3 16,-1 7 0-16,1 6-3 15,5 6 1-15</inkml:trace>
  <inkml:trace contextRef="#ctx0" brushRef="#br0" timeOffset="4">838 1539 11 0,'-11'0'5'0,"-21"36"1"16,26-28 6-16,-1 3-10 15,1 14 1-15,-7-1 1 16,-5-4 1-16,-1-2-6 15,-6 6 0-15,-1 6 3 16,2 1 1-16,-1 0-1 16,-1 0 0-16,2 0 0 0,-2 5 0 15,1 1 0-15,0-6 0 16,7 5 0-16,-1-5 0 16,-1 0-1-16,8-6 1 15,5-1-2-15,7-6 1 16,7 2-1-16,5-9 1 15,8-4-1-15,-1-1 1 16,5-12-1-16,8-1 0 16,0-4 0-16,5-2 0 0,1 1 0 15,-1-6 0-15,7-8 0 16,6-5 1-16,1 2-1 31,-8-2 0-31,2-7 0 0,-8 2 0 0,1 5 0 31,-7 0 1-31,-6 7-1 16,1-1 0-16,-7 1 0 0,-8 6 1 0,-11-2-1 16,-6 9 0-16,1-7 0 15,-8 11 0-15,0-12 0 16,0 1 0-16,1 0 0 16,-7 0 0-16,1-8 0 15,-1 14 0-15,-7 12 0 16,-6 7 0-16,8-2 0 15,-1 14 0-15,-1-1 0 16,2-6 0-16,5 1-1 16,0-7 1-16,6 1-4 15,0-2 0-15,0 1-5 16,8 7 0-16</inkml:trace>
  <inkml:trace contextRef="#ctx0" brushRef="#br0" timeOffset="5">2836 2225 13 0,'-51'-22'6'0,"5"-55"1"16,41 60 3-16,-1-6-9 15,-6-5 1-15,7 0 0 16,-1 2 1-16,1 9-4 16,-2-6 0-16,2 12 2 15,5 5 0-15,0 12-1 16,0 0 1-16,0 5-1 16,-6 6 1-16,1 0-1 15,-7 4 0-15,1 1 0 16,-6 6 1-16,-1 0-1 15,2 6 1-15,-2-12-1 0,-10 1 1 16,5-13-1 0,-11-5 1-16,12-10-1 0,-1-11 0 15,5-6 0-15,2-6 1 16,11-6-1-16,5-5 1 16,10-5-1-16,13-12 0 15,-5 6 0-15,-2-1 0 16,7 7-1-16,5 0 1 15,13 10 0-15,-2 17 0 0,1 0 0 16,-6 12 0-16,1 10 0 16,-7 18 1-16,-12-1-1 15,-4 12 1-15,-6 11-1 16,-12-7 1-16,1-5-1 16,-7 1 0-16,1-6-3 15,-1-6 1-15,1-5-5 16,6 0 1-16</inkml:trace>
  <inkml:trace contextRef="#ctx0" brushRef="#br0" timeOffset="6">2622 1895 10 0,'-32'24'5'0,"13"-17"-5"0,13-7 6 0,-1 0-5 16,1 0 0-16,1 0 0 15,-2 6 1-15,1-6-2 16,-7 7 1-16,7-7 2 15,0 0 0-15,-1 0-1 16,1 0 1-16,-1 0 0 16,1-7 1-16,0 7-2 15,-7-6 0-15,2 6-1 16,-2 0 0-16,0 6 0 16,0 7 0-16,1-1-1 15,-1 6 1-15,0 1 0 16,2 6 0-16,-2-7-1 15,0 6 1-15,7 7-1 16,-1 5 0-16,7 2 0 16,-6-1 1-16,6-1-2 15,0 1 1-15,6 1 0 0,-6-14 0 16,7 1 0-16,6-1 0 16,-1 7-1-16,1-13 1 15,5-6 0-15,1 1 0 16,6-7 0-16,-5-12 0 15,4-1 0-15,8-4 0 16,-1-7 0-16,0-8 1 16,7 8-1-16,-1-13 0 15,8 0 0-15,-2-5 1 0,8-1-1 16,-8-1 0-16,2 8 0 16,-8-7 0-16,1 1 0 15,-7-1 0-15,-6-1 0 16,-6 2 0-16,0-1 0 15,-6 6 0-15,-8 6 0 16,-5 1 1-16,-5 6-1 16,-1 0 0-16,-7 5 1 15,0 0 0-15,-6 8-1 16,0 5 0-16,1 0 0 16,-7 0 0-16,-1 5 0 15,1 1 0-15,7 1 0 16,-1-7 0-16,0 0 0 15,0 0 0 1,1-7-1 0,-1 7 1-16,0 0-1 15,-1 0 1-15,1 7-1 16,2 6 1-16,4-2 0 16,-6 7 0-16,6 2-1 0,0-2 0 15,0 6-2-15,2 1 0 16,-2-1-4-16,7 14 0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5:41.287"/>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0A19E322-60F5-494B-858E-CEBD94381E5B}" emma:medium="tactile" emma:mode="ink">
          <msink:context xmlns:msink="http://schemas.microsoft.com/ink/2010/main" type="inkDrawing" rotatedBoundingBox="16401,15388 22782,15460 22736,19494 16356,19422" semanticType="callout" shapeName="Other">
            <msink:sourceLink direction="with" ref="{A8DFF3C9-C974-4A98-9884-B59BBD2EA6BC}"/>
            <msink:sourceLink direction="with" ref="{DC973178-E955-4B67-BEF7-00D1FC24BF8F}"/>
          </msink:context>
        </emma:interpretation>
      </emma:emma>
    </inkml:annotationXML>
    <inkml:trace contextRef="#ctx0" brushRef="#br0">0 3476 5 0,'11'-10'2'0,"13"4"0"0,-18-4 2 15,0 4-4-15,-6 6 1 16,6-5 2-16,-6 5 0 16,0 0-3-16,0 0 1 0,0 0 2 15,0 0 1-15,0 0-1 16,0 5 1-16,0-5-2 15,0 0 1-15,0 0-2 16,0 0 1-16,6 0-2 16,6 0 1-16,0 0 0 15,-6-10 0-15,0-1-1 16,0 1 1-16,0-6 0 16,-6 0 0-16,0-5-1 15,0 5 1-15,0-5-1 16,0-11 1-16,0-5-1 15,0 21 0-15,0-5 0 0,0-6 0 16,0-4 0-16,0-6 0 16,6-6 0-16,0-4 0 15,0-1 0-15,-1 6 1 16,1-11-1-16,0-5 0 0,6-6-1 16,0 11 1-16,-6-10 0 15,0-1 0-15,0 1 0 16,0-1 0-16,6 11 0 15,0 6 0-15,0-6 0 16,0-5 0-16,5-6 0 16,1 1 1-16,0 10-1 15,0-6 1-15,0-4-1 16,12-6 1-16,-1 0-1 16,1 1 1-16,-6 4-1 15,0 6 1-15,6 0-1 16,-1-6 0-16,1 1 0 15,6-6 0-15,0-5 0 16,-13-6 0-16,1 22 0 16,0-5 0-16,0-1 0 15,0 1 1-15,11 4-1 16,1 1 1-16,0 5-1 16,0-5 0-16,5 0-1 0,1 0 1 15,5-6 0-15,-5 17 0 16,6 4 0-16,-7 6 0 15,7 0 0-15,0 5 0 16,11 1 0-16,1 4 0 16,-1-10 0-16,-5 11 1 15,-1-6-1-15,1 0 0 16,6 0 0-16,-1 6 1 16,7 5-1-16,-1 5 0 0,6 0 0 15,1 0 0-15,11 6 0 16,7 4 1-16,5-4-1 15,-18 4 0-15,1-4 0 16,5 10 0-16,-6-5 0 16,7 5 0-16,-1 0 0 15,6 0 1-15,1 5-1 16,5 0 0-16,0 6 0 16,0 5 0-16,-17-1 0 15,5 7 1-15,-6-1-1 16,7 5 0-16,-1 6 0 15,6 0 1-15,-5 0-1 16,5-6 0-16,6 6 0 16,-5-6 1-16,-1 1-1 15,-12 4 1-15,-11 6-1 16,-7 1 1-16,1 4 0 16,-1 0 0-16,1 6-1 15,0-1 1-15,-1 6-1 16,1 0 1-16,-1-10-1 0,1 4 1 15,5 6-1-15,7 5 0 16,-1 6 0-16,-6-1 1 16,1 22-1-16,-7 5 1 15,-5 0-1-15,-6 0 1 16,-1 5-1-16,1-16 0 16,6 1 0-16,-1 5 0 15,7 4 0-15,-1-9 0 16,1 5 0-16,-1 4 0 0,7 1 0 15,5 0 0-15,-11 6 0 16,-7-12 1-16,-5 1-1 16,0-11 1-16,-7 0-1 15,-5 0 1-15,-6 6-1 16,-7-12 1-16,-5 12-1 16,0 4 0-16,0 1 0 15,-6 5 1-15,-6-5-1 16,0 5 0-16,0-11 0 15,-6 0 1-15,0-4-1 16,0 9 0-16,0-10-1 16,0-10 1-16,0-6-2 15,6 0 1-15,0-15-4 16,6-12 0-16,5-15-5 16,7-26 0-1</inkml:trace>
  </inkml:traceGroup>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34.494"/>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DB60A02E-DB20-4C06-A29D-BE57840021C0}" emma:medium="tactile" emma:mode="ink">
          <msink:context xmlns:msink="http://schemas.microsoft.com/ink/2010/main" type="inkDrawing" rotatedBoundingBox="27104,91 33061,2413 31703,5899 25745,3577" shapeName="Other">
            <msink:destinationLink direction="with" ref="{0E3CA474-3579-45EA-8C98-B0530D4112B2}"/>
          </msink:context>
        </emma:interpretation>
      </emma:emma>
    </inkml:annotationXML>
    <inkml:trace contextRef="#ctx0" brushRef="#br0">298 2561 17 0,'-58'8'8'0,"18"-8"-8"0,26-4 13 0,1-4-13 15,0-3 1-15,-1-5-1 16,1 0 1-16,-1-8-2 15,1-12 1-15,0 1 1 16,-1-5 0-16,1-8 0 16,-1-7 0-16,1-13 0 15,4 5 1-15,5-13 0 16,-1 5 0-16,5-5-1 16,5-3 1-16,4-4-1 15,4-20 0-15,5 7-1 16,4 1 1-16,9 0-1 15,10-4 1-15,3-1-1 16,1 9 1-16,-9 4-1 16,-1-5 0-16,10 17 0 15,4 0 1-15,9 3-1 16,0 5 0-16,5-1 0 0,8 21 0 16,-4 3-1-16,5 8 1 15,-10 5 0-15,-4-1 0 16,5 12-1-16,4-8 1 15,4 16 0-15,0-4 0 16,5 8 0-16,5 5 0 16,-1 10 0-16,-4 5 0 15,-9 0 0-15,0 8 0 16,4 12 0-16,1 8 0 0,-1-1 0 16,5 13 1-16,-4 3-1 15,-14 5 1-15,4 7-1 16,-4 5 0-16,-9-9 0 15,-4 5 1-15,-5-1-1 16,-4 1 1-16,-9-5 0 16,-5-3 0-16,-4-5 0 15,-5-3 0-15,1-8 0 16,-5-13 0-16,-1 1-1 16,-3-12 1-16,-1-8 0 15,-4-12 0-15,0-12-1 16,0-16 1-16,0 4-1 15,0-7 1-15,0-5-1 16,0-4 0-16,5-15 0 16,-1-5 0-16,5 1 0 15,0-17 0-15,14-7-1 16,-1 3 1-16,14-3-1 0,8 4 1 16,10-5-1-16,8 9 1 15,10 0-1-15,8 7 1 16,-4 9-1-16,4-5 1 15,10 12 0-15,12 1 0 16,6 11 0-16,3 16 0 16,-8 5-1-16,-5 3 1 15,9 16 0-15,0 12 0 16,-4 11-1-16,-5 9 1 16,-4 16-1-16,-14-1 0 0,-4 9 0 15,-18 11 1-15,0 9-1 16,-8 11 1-16,-15 8 0 15,1 20 1-15,-18-3-1 16,-9 3 1-16,-5 20 0 16,-4-4 0-16,0 0-1 15,-4-16 1-15,-1-12-1 16,1-8 1-16,-1-12-1 16,1-3 1-16,-1-9-1 15,5-11 0-15,0-9 0 16,0-11 0-16,5-16 0 15,4-4 1-15,9-8-1 16,8-16 0-16,10-12 0 16,9-4 0-16,4-8 0 15,13-8 1-15,14-3-1 16,0-1 1-16,14-16-1 0,-6 1 0 16,6-5 0-16,8 13 0 15,-4 3 0-15,-1 8 0 16,-3 9-1-16,-5 11 1 15,-10 8 0-15,-8 8 0 16,-4 12 0-16,-9 8 0 16,-1 11-1-16,-8 5 1 15,-10 12 0-15,-3 15 0 16,-5 20 0-16,-5 5 0 0,-9-1 0 16,1 16 0-16,-10-4 0 15,1 1 1-15,-5-1-1 16,0 4 1-16,-9 4-1 15,-5-4 0-15,-4 1 0 16,-4-17 1-16,0-4-1 16,-5-3 1-16,0-13-1 15,-9-7 0-15,5-5 1 32,-13 5 0-32,-10-17-1 0,0-7 1 15,5-12-1-15,0-16 0 16,4 0 0-16,1-12 0 15,13-8-1-15,4 0 1 16,9-8-1-16,13-4 1 16,10 1-1-16,8-1 0 15,5 0 0-15,18 0 1 16,9 12 0-16,-1 4 0 16,5 4-1-16,-8 8 0 0,8 8 1 15,4 12 0-15,-4-4 0 16,-4 16 0-16,-5 7 0 15,-13 9 0-15,-5-1 0 16,-13 9 1-16,-13 3-1 16,-14 1 1-16,-9-5-1 15,-9 5 1-15,-13-4-1 16,-13-5 1-16,-14 1 0 16,-13 3 1-16,-14-3-1 15,18-13 0-15,-13-3 0 16,-9-8 0-16,-5-12-1 15,0-12 1-15,-8-12-1 16,22-4 1-16,-10-4-1 16,-8-8 0-16,0-4 0 15,-4 0 1-15,-1-7-1 16,18-1 0-16,14-8-1 16,9 8 1-16,4-3 0 15,4-5 0-15,1-4-2 0,17 5 1 16,1-1-6-1,8 4 0-15,1 16-3 0,-1 1 0 0</inkml:trace>
  </inkml:traceGroup>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6:08.882"/>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9D630945-80B9-46FC-882E-5A447397E0F0}" emma:medium="tactile" emma:mode="ink">
          <msink:context xmlns:msink="http://schemas.microsoft.com/ink/2010/main" type="writingRegion" rotatedBoundingBox="19998,16818 17694,16811 17696,16323 19999,16329"/>
        </emma:interpretation>
      </emma:emma>
    </inkml:annotationXML>
    <inkml:traceGroup>
      <inkml:annotationXML>
        <emma:emma xmlns:emma="http://www.w3.org/2003/04/emma" version="1.0">
          <emma:interpretation id="{B0CBB8BE-B0CC-44D0-8EC7-6C8B5AEA5962}" emma:medium="tactile" emma:mode="ink">
            <msink:context xmlns:msink="http://schemas.microsoft.com/ink/2010/main" type="paragraph" rotatedBoundingBox="19998,16818 17694,16811 17696,16323 19999,16329" alignmentLevel="1"/>
          </emma:interpretation>
        </emma:emma>
      </inkml:annotationXML>
      <inkml:traceGroup>
        <inkml:annotationXML>
          <emma:emma xmlns:emma="http://www.w3.org/2003/04/emma" version="1.0">
            <emma:interpretation id="{AEE1E6FD-FE53-41B4-86CE-51F9ED7C64D9}" emma:medium="tactile" emma:mode="ink">
              <msink:context xmlns:msink="http://schemas.microsoft.com/ink/2010/main" type="line" rotatedBoundingBox="19998,16818 17694,16811 17696,16323 19999,16329"/>
            </emma:interpretation>
          </emma:emma>
        </inkml:annotationXML>
        <inkml:traceGroup>
          <inkml:annotationXML>
            <emma:emma xmlns:emma="http://www.w3.org/2003/04/emma" version="1.0">
              <emma:interpretation id="{A8DFF3C9-C974-4A98-9884-B59BBD2EA6BC}" emma:medium="tactile" emma:mode="ink">
                <msink:context xmlns:msink="http://schemas.microsoft.com/ink/2010/main" type="inkWord" rotatedBoundingBox="18254,16786 17694,16784 17696,16323 18255,16324">
                  <msink:destinationLink direction="with" ref="{0A19E322-60F5-494B-858E-CEBD94381E5B}"/>
                  <msink:destinationLink direction="to" ref="{503E558F-D7FE-4E0C-A260-14A3B00CE36A}"/>
                  <msink:destinationLink direction="with" ref="{08173CE9-FD26-4F30-8442-357C048A9DEC}"/>
                </msink:context>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&amp;</emma:literal>
                </emma:interpretation>
              </emma:one-of>
            </emma:emma>
          </inkml:annotationXML>
          <inkml:trace contextRef="#ctx0" brushRef="#br0">5263 0 20 0,'6'10'10'0,"0"1"-10"0,0-11 13 16,-6 5-13-16,0 1 0 15,-6-1 0-15,-6 0 0 16,-6 6-1-16,-6-1 1 16,0 1 0-16,0-1 0 15,-5 1 0-15,-7 0 0 16,0-6 1-16,12 0 0 0,-11 1-1 31,-1-6 1-31,6-6 0 0,12-10 0 0,6-5-1 16,12-5 1-16,6-6-1 15,12-5 1-15,0 5-1 16,0 6 1-16,0-6-1 16,6 6 0-16,-6 4 0 15,-7 12 1-15,1 4-1 16,0 12 0-16,-6 10 0 16,-6 10 1-16,0 6-1 15,0 5 1-15,-6 0-1 16,-6-5 0-16,0-1 0 15,-5-4 1-15,-13-1-1 16,6-4 1-16,0-7-1 16,6 1 0-16,0-16 0 15,1 0 0-15,5-16 0 16,12-5 0-16,6-11-1 0,12-5 1 16,5-5 0-16,1 0 0 15,0-1-1-15,6 6 1 16,-12 6 0-16,-1 4 0 15,1 6 0-15,-6 10 0 16,0 17 0-16,-12-1 1 16,0 11-1-16,-6 5 1 15,0 16 1-15,-6 5 0 0,-12 6 0 16,1 0 0-16,-19 5 0 16,-6-6 0-16,7-4 0 15,-1-6 0-15,6-11-2 16,7-5 1-16,5-10-1 15,6-22 0-15,6-5 0 16,6 1 0-16,12-12-1 16,6-15 1-16,12-1 0 15,5-4 0-15,7 4-2 16,0 6 1-16,0 6 0 16,-1 4 1-16,-5 6 0 15,-12 10 0-15,0 11 0 16,0 11 0-16,-6 10 1 15,-6 6 1-15,-1 4-2 16,1 1 1-16,-12 0-1 16,-5 0 0-16,-1-1-2 15,-12-4 0-15,6-6-6 0,0-10 1 16,6-17-2-16,6-15 0 16</inkml:trace>
        </inkml:traceGroup>
        <inkml:traceGroup>
          <inkml:annotationXML>
            <emma:emma xmlns:emma="http://www.w3.org/2003/04/emma" version="1.0">
              <emma:interpretation id="{BA56DC79-151A-42F9-87B2-2956E0F3B853}" emma:medium="tactile" emma:mode="ink">
                <msink:context xmlns:msink="http://schemas.microsoft.com/ink/2010/main" type="inkWord" rotatedBoundingBox="19998,16818 19569,16816 19571,16370 19999,16372">
                  <msink:destinationLink direction="with" ref="{08173CE9-FD26-4F30-8442-357C048A9DEC}"/>
                </msink:context>
              </emma:interpretation>
              <emma:one-of disjunction-type="recognition" id="oneOf1">
                <emma:interpretation id="interp5" emma:lang="en-US" emma:confidence="0">
                  <emma:literal>•</emma:literal>
                </emma:interpretation>
                <emma:interpretation id="interp6" emma:lang="en-US" emma:confidence="0">
                  <emma:literal>8</emma:literal>
                </emma:interpretation>
                <emma:interpretation id="interp7" emma:lang="en-US" emma:confidence="0">
                  <emma:literal>&amp;</emma:literal>
                </emma:interpretation>
                <emma:interpretation id="interp8" emma:lang="en-US" emma:confidence="0">
                  <emma:literal>I</emma:literal>
                </emma:interpretation>
                <emma:interpretation id="interp9" emma:lang="en-US" emma:confidence="0">
                  <emma:literal>*</emma:literal>
                </emma:interpretation>
              </emma:one-of>
            </emma:emma>
          </inkml:annotationXML>
          <inkml:trace contextRef="#ctx0" brushRef="#br0" timeOffset="-1138.706">6936 159 9 0,'-30'10'4'0,"-30"11"-1"15,48-31 4-15,0 4-4 0,1-9 1 16,-1-1-1-16,0-5 1 16,6-1-5-16,0-4 0 15,12-1 3-15,6 1 1 16,0 0-3-16,5-6 1 16,7 0 0-16,0 6 0 15,0 4-1-15,0 1 0 16,0 11 0-16,-1-1 1 15,1 11-1-15,-6 11 0 16,-6 10 0-16,-6 5 1 0,-6 11 0 16,-6 6 0-16,-6-6 0 15,0 0 0-15,-12 5 0 16,-11-5 0-16,-7 5 0 16,-6-10 0-16,-5 0 2 15,-1-6 0-15,6-10-1 16,13-10 1-16,5-17-3 15,12-15 0-15,6-6 0 16,18-11 0-16,12-15-2 16,6 5 0-16,12 0 0 15,5 1 1-15,-5 9 0 16,0 11 1-16,-7 1 0 16,-5 20 0-16,0 11 0 15,-6 0 0-15,-6 16 0 16,-6 16 1-16,0 10-1 15,-6 0 0-15,0 1 2 16,0-1 0-16,-6-10-3 16,0 0 1-16,-6-11-2 0,0-16 0 15,0-10-5-15,6-6 1 16</inkml:trace>
        </inkml:traceGroup>
      </inkml:traceGroup>
    </inkml:traceGroup>
  </inkml:traceGroup>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5:44.426"/>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503E558F-D7FE-4E0C-A260-14A3B00CE36A}" emma:medium="tactile" emma:mode="ink">
          <msink:context xmlns:msink="http://schemas.microsoft.com/ink/2010/main" type="inkDrawing" rotatedBoundingBox="13341,16396 15164,19277 14674,19587 12850,16707" semanticType="callout" shapeName="Other">
            <msink:sourceLink direction="to" ref="{A8DFF3C9-C974-4A98-9884-B59BBD2EA6BC}"/>
          </msink:context>
        </emma:interpretation>
      </emma:emma>
    </inkml:annotationXML>
    <inkml:trace contextRef="#ctx0" brushRef="#br0">905 757 9 0,'-18'0'4'0,"24"0"-1"0,-6 0 9 16,12 10-10-16,0 11 0 16,6 11 2-16,12 10 1 15,11 1-7-15,13 20 1 16,5 22 3-16,-5 21 1 16,5 26-2-16,7 16 0 15,11 11-1-15,7 5 0 16,-7 0 0-16,0-11 0 15,-5-26 0-15,-19-21 0 0,-11-16 0 16,-12-10 1-16,-6-27 0 16,-6-1 0-16,-12-25-1 15,-12-17 1-15,-6-15-1 16,-12-21 1-16,-6-32 0 16,-18-6 0-16,-11-26-1 15,-12-21 0-15,-1-16 0 16,-11-5 1-16,-7-11 0 15,-17-16 0-15,-6 0 0 16,0-5 0-16,0 11 1 16,12-6 0-16,5 11-1 15,7 5 1-15,0 0-1 16,6 32 0-16,-1 5 0 16,13 11 0-16,11 10-2 15,19 1 1-15,11 20 0 16,12 11 0-16,12 21 0 15,12 22 0-15,18 26-1 16,11 26 0-16,13 37 0 16,0 38 1-16,11 10-1 0,19 26 1 15,17 22-1 1,12 0 1-16,12 4-1 0,12 17 1 16,-24-5 0-16,6 10 1 15,-5 21-1-15,-1-10 1 16,0-1-1-16,-6-47 0 15,-12-10 0-15,-11-38 1 16,-19-26-1-16,-23-10 1 0,-12-33-1 16,-12-26 1-16,-18-21 0 15,-18-15 0-15,-18-33-1 16,-11-21 1-16,-13-26-1 16,-5-32 1-16,-13-11-1 15,-23-26 0-15,-6-16 0 16,-6-10 1-16,-12-1-1 15,6-10 0-15,18 11 0 16,-6 5 0-16,6 5 0 16,-6 10 1-16,11 22-1 15,13 11 0-15,6 20 0 16,17 22 0-16,13 26-1 16,17 22 1-16,12 31-1 15,18 21 0-15,12 32 0 16,30 26 1-16,23 38-1 0,7 21 0 31,71 142 1-31,-6-26 0 16,0 1 0-16,12-28 1 15,-1-4-1-15,-22-22 1 16,-7-21-1-16,-6-27 1 16,6-10-3-16,0-37 0 15,6-26-7-15,24-27 1 16</inkml:trace>
  </inkml:traceGroup>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6:11.931"/>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C9B29003-559E-4746-983E-077E7A4904BA}" emma:medium="tactile" emma:mode="ink">
          <msink:context xmlns:msink="http://schemas.microsoft.com/ink/2010/main" type="inkDrawing" rotatedBoundingBox="22493,16970 22514,19469 21766,19475 21745,16977" semanticType="callout" shapeName="Other">
            <msink:sourceLink direction="to" ref="{DC973178-E955-4B67-BEF7-00D1FC24BF8F}"/>
          </msink:context>
        </emma:interpretation>
      </emma:emma>
    </inkml:annotationXML>
    <inkml:trace contextRef="#ctx0" brushRef="#br0">8781 884 13 0,'-6'-6'6'0,"6"-41"1"0,0 31 6 0,0 0-13 16,6 0 0-16,-6 0 1 16,0 6 0-16,0-12-1 15,0 22 1-15,6-10 0 16,-6 10 0-16,6 0 0 15,0 5 1-15,0 6-1 16,0 10 0-16,6 11 0 16,0 5 0-16,5 5 0 15,1 0 0-15,6 6-1 16,6 5 1-16,0 5-1 16,-1 0 1-16,1 11-1 15,0 0 1-15,-6 10 0 16,0-5 0-16,-7 11-1 15,1 5 0-15,0 5 0 16,-6-5 1-16,0 0-1 0,0 0 1 16,0-5 0-16,-6-6 0 15,-6 0 0-15,0-4 0 16,0-1 0-16,-6-16 1 16,0 5-1-16,0-4 0 15,-6 4-1-15,0-5 0 16,0 0 0-16,0-5 0 15,0-10 0-15,0-6 1 16,1-11-2-16,-1-5 1 0,6 1 0 16,0-12 0-16,0 1-1 15,6-6 1-15,0-21-1 16,6 0 0-16,6-21 0 16,5-16 0-16,1 6 0 15,0-17 0-15,6-21 0 16,0 6 1-16,0-16-1 15,11-6 1-15,-5-15 0 16,6-16 0-16,6-6 0 16,-1 6 0-16,-5-11 0 15,0 5 0-15,-13 11 0 16,-5 16 1-16,-6 16 0 16,-6 10 0-16,-6 22 0 15,-6 10 0-15,-6 16 0 16,0 10 0-16,-5 6 0 15,-1 11 0-15,-6 4-1 16,0 6 0-16,0 6 0 0,-6 4 0 16,1-5 0-16,-7 6 1 15,0-6-1-15,-5 1 0 16,11-6 0-16,0-11 0 16,6-5 0-16,0 0 0 15,1-5-1-15,5-5 1 16,0-1-1-16,6 1 1 15,0-17 0-15,0 1 0 16,6-6 0-16,0 1 0 16,0 10 0-16,6 0 0 0,0 10-1 15,0 1 1-15,0 5-1 16,6 5 1-16,0 5-1 16,6 1 0-16,0 4 1 15,6 6 0-15,0 6 0 16,0 10 0-16,5 5 0 15,1 16 0-15,0 5 1 16,0 16 0-16,0 22-2 16,0 4 0-16,-1 12 1 15,-5 4 1-15,6 1-1 16,-12 15 0-16,-6-10 0 16,-6 5 0-16,0 5 1 15,-6 1 0-15,-12 10-1 16,0-11 1-16,-6 1-1 15,-5-6 1-15,5-5-1 16,0-22 0-16,0-4 0 16,-6-12 1-16,1-4-1 0,-1-6 0 15,0-5 0-15,-6 0 0 16,1-16 0-16,5-10 0 16,0-6 0-16,12-11 0 15,0-4-1-15,7-12 0 16,-1-10-2-16,0 6 0 15,6-22-6-15,18 0 1 16</inkml:trace>
  </inkml:traceGroup>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6:13.053"/>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DC973178-E955-4B67-BEF7-00D1FC24BF8F}" emma:medium="tactile" emma:mode="ink">
          <msink:context xmlns:msink="http://schemas.microsoft.com/ink/2010/main" type="inkDrawing" rotatedBoundingBox="22075,19483 22095,17768 22586,17773 22566,19489" semanticType="verticalRange" shapeName="Other">
            <msink:destinationLink direction="to" ref="{C9B29003-559E-4746-983E-077E7A4904BA}"/>
            <msink:destinationLink direction="with" ref="{0A19E322-60F5-494B-858E-CEBD94381E5B}"/>
          </msink:context>
        </emma:interpretation>
      </emma:emma>
    </inkml:annotationXML>
    <inkml:trace contextRef="#ctx0" brushRef="#br0">48 48 12 0,'-6'-37'6'0,"12"26"0"16,6 6 2-16,0 5-7 15,6 0 1-15,0 11 0 16,11-1 1-16,1 6-4 15,6 5 1-15,0 16 1 0,5 0 1 0,-5 11-1 16,6 5 1-16,-7 5-2 16,1 6 1-16,-6 20-1 15,-6-4 1-15,-12 15-1 16,-6 5 1-16,-6-4-1 16,-12-1 1-16,-6 16 0 15,-18-16 0-15,-6 1-1 16,1-6 1-16,-1-6 0 15,-6 1 0-15,1-27-1 16,-1 0 0-16,1-15-1 16,11-1 1-16,6-21-5 15,6 0 0-15,6-15-2 16,6-22 1-16</inkml:trace>
  </inkml:traceGroup>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5:43.192"/>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6E86BFB1-74C6-4B61-8432-64FBFB66FF0F}" emma:medium="tactile" emma:mode="ink">
          <msink:context xmlns:msink="http://schemas.microsoft.com/ink/2010/main" type="inkDrawing" rotatedBoundingBox="12580,19293 12717,19087 12724,19092 12588,19298" semanticType="callout" shapeName="Other"/>
        </emma:interpretation>
      </emma:emma>
    </inkml:annotationXML>
    <inkml:trace contextRef="#ctx0" brushRef="#br0">-387 2767 4 0,'12'-15'2'0,"12"-28"4"16,-18 27-7-16,6-5 0 16,0 11 1-16,0-1 0 15,0-16 0-15,-1 12 0 16,1-1 0-16,0 0-1 15,0 0 0-15</inkml:trace>
  </inkml:traceGroup>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5:48.157"/>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793ADD0D-FC45-43E9-8071-F8A369926EE7}" emma:medium="tactile" emma:mode="ink">
          <msink:context xmlns:msink="http://schemas.microsoft.com/ink/2010/main" type="inkDrawing" rotatedBoundingBox="14638,9901 26657,3380 29445,8519 17426,15040" hotPoints="29795,6514 23329,10580 15718,9926 22185,5859" semanticType="enclosure" shapeName="Ellipse">
            <msink:sourceLink direction="with" ref="{BE62612D-3F3C-4B50-8E37-ABD67F06E092}"/>
          </msink:context>
        </emma:interpretation>
      </emma:emma>
    </inkml:annotationXML>
    <inkml:trace contextRef="#ctx0" brushRef="#br0">4251-3112 5 0,'-6'-10'2'0,"6"-22"1"16,0 21 3-16,0 1-5 15,-6 5 1-15,0-6 0 16,0-5 0-16,0 0-2 16,0 6 0-16,0-1 2 15,0 0 0-15,0-4 0 16,0 4 1-16,0 0-1 15,0 1 0-15,0-1-1 16,0 1 0-16,-6 4 0 16,7-9 0-16,-1-7-1 15,6 6 1-15,-6-5-1 16,0 0 1-16,0 5-1 16,0-5 1-16,6 0-1 0,0 0 1 15,-6 0 0-15,0 5 0 16,0-5-1-16,6-1 1 15,0 1-1-15,-6 0 0 16,6 0 0-16,0 0 1 16,0 5-1-16,0 0 0 15,6 0 0-15,0 5 1 16,0 1-1-16,0-6 0 16,-6 5 0-16,6 1 0 0,0-6 0 15,-6 5 0-15,6 1 0 16,-6-1 0-16,0 1 0 15,0-1 0-15,0 11 0 16,0-10 0-16,0-6 0 16,0 5 1-16,0 6-1 15,0-6 0-15,0 11 0 16,0 0 1-16,0-10-1 16,0 10 0-16,0-6 0 15,0-4 1-15,-6-1-1 16,6 1 1-16,0-1-1 15,0 11 1-15,0 0-1 16,0 0 1-16,0 5-1 16,0 1 0-16,0-1 0 15,0 0 0-15,6 6 0 16,0 5 0-16,0-1 0 16,11 7 0-16,-5 9-1 0,6 1 1 15,0 0 0-15,6 0 0 16,0-1 0-16,-1 6 0 15,7 11 0-15,0-6 0 16,0 11 0-16,-1-10 0 16,-5 4 0-16,0 6 0 15,-6-5 0-15,0-1 0 16,-6 1 0-16,0-11 1 16,-6 0-1-16,-6-5 0 0,6-6 0 15,-6-10 1-15,0-5-1 16,-6-6 1-16,0-15-1 15,0-6 1-15,-6 0-1 16,0-11 0-16,-6-4 0 16,0-7 1-16,-6-9-1 15,-5-11 1-15,-1-11-1 16,0 5 1-16,0-10-1 16,6-5 1-16,1 10 0 15,5 6 0-15,0-6-1 16,6-5 1-16,6 16 0 15,-6 5 0-15,0 5 0 16,6 16 0-16,0 6-1 16,6 5 0-16,0 10 0 15,0 6 0-15,0 5 0 16,0 10 0 0,6 17-1-16,6 5 1 0,0-1 0 15,6 12 0-15,0 4 0 16,6 1 0-16,-1 5 0 15,1-6 0-15,0-4 0 16,0 10 0-16,0 5 0 16,-6-5 1-16,-1-6-1 15,-5 1 0 1,-6-11 0 0,-6-5 1-16,-6-6-1 15,0-10 1-15,0-5-1 16,-5-11 1-16,-1-6 0 15,0-9 0-15,-6-12-1 16,0-5 0-16,0-5 0 0,0 11 1 16,6-6-1-16,0 6 0 15,1 5 0-15,-1 5 0 16,0 0 0-16,6 5 0 16,0 6 0-16,6 5 0 15,0 5 0-15,0 0 0 16,6 6 0-16,6 21 0 15,0 5-1-15,5-5 1 16,1 5 0-16,0 0 0 16,0 0-1-16,0-11 1 15,0 11 0-15,0-5 0 0,-1-11 0 16,-5 0 1-16,0 6-1 16,0-1 0-16,-6 1 0 15,0-1 0-15,0 1 0 16,0-1 0-16,6-15 0 15,0 5 0-15,6-11-1 16,0-5 1-16,-1-16 0 16,7-5 0-16,0-16 0 15,0 0 0-15,12-16 0 16,-7-5 0-16,7-11 0 16,6 5 0-16,5-10 0 15,1 0 1-15,0 5-1 16,-13 6 0-16,-5-6 0 15,0 16 1-15,0 0-1 16,-13 16 1-16,-5 5-1 16,-6 16 0-16,-6 16 0 0,6 0 1 15,-6 6-1-15,0 10 0 16,-6 10 0-16,-6 16 0 16,-5 17 0-16,-13 4 0 15,0 11 0-15,0 6 0 16,6-12 0-16,-5-9 1 15,-1 4-1-15,0-21 0 16,6 6 0-16,6-16 0 0,7-6-1 16,-1-20 1-16,12-6 0 15,6-16 0-15,6-16-1 16,-1-16 1-16,1-5-1 16,6 6 1-16,6-1 0 15,0 1 0-15,-6 4 0 16,0 11 1-16,-7 6-1 15,1 10 0-15,-12 16 0 16,0 0 1-16,0 5-1 16,-6 6 1-16,0 0-1 15,1-1 0-15,-1-5-1 16,0-5 1-16,0 0-6 16,-6-5 0-16,6-5-4 15,0-6 1-15</inkml:trace>
    <inkml:trace contextRef="#ctx0" brushRef="#br0" timeOffset="1900.0192">4108-4118 12 0,'6'0'6'0,"12"-48"1"16,-18 48 2-16,0-16-8 16,0 6 0-16,0-1 2 15,0 11 1-15,0-10-5 16,-6 4 1-16,0-4 3 15,-6 5 0-15,-6-1-1 16,0 1 0-16,-6-6 0 16,-11 1 0-16,-13-1-1 0,-6 1 1 15,1-1 0-15,-7 0 1 16,1-4-1-16,-7-1 0 16,-5 0 0-16,-1-11 0 15,7 6-1-15,-1-5 0 16,1-1 0-16,-18 1 0 15,5-11-1-15,1-6 1 16,-1-10 0-16,1-5 0 16,6 11-1-16,-1-17 1 0,7-5-1 15,-1-5 0-15,1 6 0 16,5 4 1-16,7-5-1 16,5 0 0-16,12-5 0 15,12 6 0-15,1-7 0 16,5 1 1-16,6 0-1 15,0-5 1-15,12-6-1 16,6-10 1-16,6-6-1 16,12-4 0-16,5 4 0 15,19-5 0-15,17-5-1 16,7 5 1-16,5-5 0 16,19 11 0-16,-1-1 0 15,-6 1 0-15,6-12 0 16,13 17 0-16,11-11 0 15,18 1 0-15,11-1-1 16,-11 0 1-16,6 0 0 16,6 0 1-16,6-10-1 15,23-1 0-15,-5 12 0 16,-18-7 0-16,17 7 0 0,7-7 1 16,29-9-1-16,-17 10 0 15,-13 5 0-15,13-16 0 16,5 11 0-16,13 0 1 15,-19 0-1-15,7 10 0 16,17 1 0-16,6-6 0 16,-11 11 0-16,-1-1 0 15,12 1 0-15,1-6 0 16,-7 6 0-16,-6 5 1 0,18 0-1 16,1 11 0-16,5 5 0 15,-30 5 0-15,18-5 0 16,7 10 0-16,5 1 0 15,-24 10 0-15,7 5 0 16,-13 6 1-16,18 5-1 16,-17 5 0-16,-13 6 0 15,1 5 1-15,-7 5-1 16,13 11 0-16,-7 5 0 16,-23 5 1-16,-1 5-1 15,1 12 1-15,-6-1-1 16,18 10 0-16,-7 1 0 15,-17 5 0-15,12 6 0 16,-1-6 1-16,7 10-1 16,0 6 0-16,-19 5 0 15,-5 1 1-15,6 4-1 16,6 11 1-16,11 6-1 16,-11-6 0-16,-12 0 0 15,-18 5 0-15,6 11 0 16,0-16 0-16,-12 11 0 15,-6 5 0-15,-6-6 0 16,-6 17 1-16,-12 5-1 16,-11-11 1-16,-25 0 0 15,-5 11 0-15,-24-5 0 16,-25 15 0-16,-10-5 0 0,-25 16 0 16,-18 0 0-16,-11 16 1 15,-25-11-1-15,-11-5 1 16,6 6-2-16,-18-6 1 15,-18 0 0-15,-12 0 0 16,-24 0-1-16,6 5 1 16,-12-10-1-16,-11 5 1 15,-13-6-1-15,-11-4 1 16,23 4-1-16,-17-9 1 0,-1-12-1 16,-11 6 0-16,12-5 0 15,-7-6 0-15,-17-5 0 16,-12 5 0-16,17 6 0 15,19-6 0-15,-18-5 0 16,-7 0 0-16,13-6 0 16,18-4 0-16,-7-6 0 15,-17-5 0-15,-1 5 0 16,7 0 0-16,18-11 0 16,-19-4 1-16,7 4-2 15,-1-5 1-15,13 0 0 16,11-5 0-16,-17-5 0 15,11-6 0-15,-5 11 0 16,11-5 0-16,7-1 0 16,-1 1 0-16,0 0 0 15,7-11 0-15,5 0 0 16,6-11 0-16,24-5 0 16,-6-5 0-16,-12-5-1 0,13-6 1 15,-1 0 0-15,-6 6 0 16,12 5 0-16,12 0 0 15,0-6 0-15,-6 6 0 16,0 0 0-16,6 0 0 16,-1 0-1-16,13 5 1 15,6-5 0-15,12 5 0 16,11-10-1-16,7 10 1 0,11-11-1 16,13 6 0-16,5-5-2 15,6-1 1-15,7-4-4 16,5-1 0-16,6-10-8 15,18-1 1-15</inkml:trace>
  </inkml:traceGroup>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6:32.228"/>
    </inkml:context>
    <inkml:brush xml:id="br0">
      <inkml:brushProperty name="width" value="0.1" units="cm"/>
      <inkml:brushProperty name="height" value="0.1" units="cm"/>
      <inkml:brushProperty name="fitToCurve" value="1"/>
    </inkml:brush>
    <inkml:brush xml:id="br1">
      <inkml:brushProperty name="width" value="0.07" units="cm"/>
      <inkml:brushProperty name="height" value="0.07" units="cm"/>
      <inkml:brushProperty name="fitToCurve" value="1"/>
    </inkml:brush>
  </inkml:definitions>
  <inkml:traceGroup>
    <inkml:annotationXML>
      <emma:emma xmlns:emma="http://www.w3.org/2003/04/emma" version="1.0">
        <emma:interpretation id="{BE62612D-3F3C-4B50-8E37-ABD67F06E092}" emma:medium="tactile" emma:mode="ink">
          <msink:context xmlns:msink="http://schemas.microsoft.com/ink/2010/main" type="writingRegion" rotatedBoundingBox="15689,8898 27170,6329 27962,9867 16481,12436">
            <msink:destinationLink direction="with" ref="{793ADD0D-FC45-43E9-8071-F8A369926EE7}"/>
          </msink:context>
        </emma:interpretation>
      </emma:emma>
    </inkml:annotationXML>
    <inkml:traceGroup>
      <inkml:annotationXML>
        <emma:emma xmlns:emma="http://www.w3.org/2003/04/emma" version="1.0">
          <emma:interpretation id="{5A10A465-6F8D-44AA-A553-5B241B798FBB}" emma:medium="tactile" emma:mode="ink">
            <msink:context xmlns:msink="http://schemas.microsoft.com/ink/2010/main" type="paragraph" rotatedBoundingBox="15689,8898 27170,6329 27962,9867 16481,12436" alignmentLevel="1"/>
          </emma:interpretation>
        </emma:emma>
      </inkml:annotationXML>
      <inkml:traceGroup>
        <inkml:annotationXML>
          <emma:emma xmlns:emma="http://www.w3.org/2003/04/emma" version="1.0">
            <emma:interpretation id="{3CA74D4D-2825-4345-BF8C-F368636143F2}" emma:medium="tactile" emma:mode="ink">
              <msink:context xmlns:msink="http://schemas.microsoft.com/ink/2010/main" type="line" rotatedBoundingBox="15689,8898 27170,6329 27962,9867 16481,12436"/>
            </emma:interpretation>
          </emma:emma>
        </inkml:annotationXML>
        <inkml:traceGroup>
          <inkml:annotationXML>
            <emma:emma xmlns:emma="http://www.w3.org/2003/04/emma" version="1.0">
              <emma:interpretation id="{FE2CFFC6-F754-4241-8AD6-BE8397004753}" emma:medium="tactile" emma:mode="ink">
                <msink:context xmlns:msink="http://schemas.microsoft.com/ink/2010/main" type="inkWord" rotatedBoundingBox="15689,8898 27170,6329 27962,9867 16481,12436"/>
              </emma:interpretation>
              <emma:one-of disjunction-type="recognition" id="oneOf0">
                <emma:interpretation id="interp0" emma:lang="en-US" emma:confidence="0">
                  <emma:literal>it more.</emma:literal>
                </emma:interpretation>
                <emma:interpretation id="interp1" emma:lang="en-US" emma:confidence="0">
                  <emma:literal>Timorese</emma:literal>
                </emma:interpretation>
                <emma:interpretation id="interp2" emma:lang="en-US" emma:confidence="0">
                  <emma:literal>imaret.</emma:literal>
                </emma:interpretation>
                <emma:interpretation id="interp3" emma:lang="en-US" emma:confidence="0">
                  <emma:literal>implore.</emma:literal>
                </emma:interpretation>
                <emma:interpretation id="interp4" emma:lang="en-US" emma:confidence="0">
                  <emma:literal>timbre.</emma:literal>
                </emma:interpretation>
              </emma:one-of>
            </emma:emma>
          </inkml:annotationXML>
          <inkml:trace contextRef="#ctx0" brushRef="#br0">7 1169 13 0,'-18'6'6'0,"24"-22"0"0,0 5 7 16,0 1-12-16,0-6 1 15,0-5 0-15,6-6 1 0,6-5-3 16,5 1 0-16,7 4 3 15,18 1 0-15,-1-17-1 16,1 6 1-16,6 0-1 16,5-10 1-16,19-1-1 15,-7 0 0-15,6 1 0 16,1-6 0-16,-13-16 0 16,1 11 1-16,-1-6-2 15,1 1 0-15,-1-1 0 16,-5 12 0-16,-1 4-1 15,1 0 1-15,-7 6-3 16,-5 10 1-16,-12 6-3 16,-7 10 0-16,-5 5-2 15,-6 6 0-15,-12 10-4 16,0 6 1-16</inkml:trace>
          <inkml:trace contextRef="#ctx0" brushRef="#br0" timeOffset="651.4345">978 2185 27 0,'-24'6'13'0,"30"-27"-14"15,6 15 22-15,0-15-19 16,12-11 0-16,12-10-2 16,17-6 1-16,13-15-2 15,-1-11 1-15,13-6 1 16,5 1 0-16,0 0-1 15,1-1 0-15,-7 1 0 16,-11 15 1-16,-1 1-1 16,7-6 1-16,-7 16-1 15,-5 0 0-15,-7 11-1 16,-5 0 0 0,-7 10-3-16,-11 5 0 15,0 1-5-15,-6 10 1 0</inkml:trace>
          <inkml:trace contextRef="#ctx0" brushRef="#br0" timeOffset="349.3147">924 429 22 0,'-12'10'11'0,"0"-10"-12"15,12 0 18-15,6-5-17 16,6-6 1-16,-6 11 0 15,6 0 0-15,6 11-1 16,5-6 0-16,1 6 1 16,6 10 0-16,0 11 0 15,-1 21 1-15,1 10-2 16,0 11 1-16,6 16-1 16,5 11 1-16,7-17-1 15,-6-15 1-15,-1 0-1 0,7-6 0 16,-6-10 0-16,-1-10 0 15,-11-1-2-15,0-5 0 16,-6 0-6-16,-7-5 1 16</inkml:trace>
          <inkml:trace contextRef="#ctx0" brushRef="#br1" timeOffset="-37062.6377">1805-101 28 0,'-30'22'14'0,"-12"-33"-19"16,42 11 27-16,-6 0-23 16,0 5 0-16,6-5-2 15,12 0 1-15,0-10-4 16,6-6 1-16</inkml:trace>
          <inkml:trace contextRef="#ctx0" brushRef="#br0" timeOffset="1104.3183">1662-519 23 0,'-18'-5'11'0,"42"-5"-9"0,-12 10 16 16,6 5-18-16,0 0 0 15,5 0 1-15,1-5 0 16,0-5-1-16,6 5 1 16,-6 0-1-16,5 5 1 15,1 11-1-15,0 11 1 16,0 10-1-16,5 5 0 16,1 0-1-16,6 6 0 15,5-6-2-15,7-10 1 16,-1-16-5-16,19-11 0 0</inkml:trace>
          <inkml:trace contextRef="#ctx0" brushRef="#br0" timeOffset="1923.334">3263 74 29 0,'-29'16'14'0,"29"-32"-18"0,0 16 25 0,0 0-21 15,0 0 0-15,0 0-1 16,0 5 1-16,6 11 0 15,-1 5 1-15,1 1-1 16,0 4 0-16,6 0-1 16,0 1 1-16,0 5 0 15,0-1 0-15,6 1-1 16,-6 5 1-16,6-10 0 16,-1-1 0-16,-5-5 0 15,0-5 1-15,-6 0-1 16,0-5 1-16,-12-11 0 15,0 5 0-15,-6-5 0 16,0-16 0-16,1-16 1 16,-7 1 0-16,0-17 0 15,0-16 0-15,0-4-1 16,0-1 0-16,6-10 0 16,6-1 0-16,0 1-1 0,6-1 1 15,6 17-1-15,0 10 0 16,6 16 0-16,6 10 0 15,6 17 0-15,12 5 0 16,5 10-1-16,7 5 1 16,0 6 0-16,11 5 0 15,-17 1-1-15,-7 15 1 16,-5-11 0-16,0 1 1 0,-6-1-1 16,-12-5 0-16,0-5 1 15,-6-5 0-15,-6-11 0 16,0-6 0-16,-12-9-1 15,-6-12 1-15,-6 1 0 16,0-11 0-16,0-6-1 16,1-4 1-16,5-12-1 15,6 7 1-15,6-1-1 16,12-6 1-16,6 6-1 16,12 1 0-16,-1-1 0 15,1 10 0-15,6 17 0 16,6 10 0-16,11 21 0 15,7 22 0-15,5 15 0 16,1 16 1-16,-1 11-1 16,-5-5 0-16,0-6 0 15,-7 5 1 1,13-10-4 0,-13-16 1-16,1-16-5 0,-6-10 0 15,-1-16-4-15,-17-6 1 16</inkml:trace>
          <inkml:trace contextRef="#ctx0" brushRef="#br0" timeOffset="2829.0895">5031 471 20 0,'-35'-42'10'0,"-1"-38"-9"0,30 70 13 16,0-11-13-16,0 15 0 15,0 1 1-15,6 5 1 16,0 0-3-16,12 5 1 16,6 11 3-16,6 11 0 0,0-6-1 15,5 10 0-15,7 6-1 16,12 11 1-16,11 10-2 15,13 11 1-15,-1 0-2 16,-5 5 0-16,5 11 0 16,6-6 1-16,1-10-1 15,-1-6 0-15,-5 1 0 16,-13-11 1-16,-5-6-1 16,-7-10 1-16,-5-10-1 15,-6-6 1-15,-1 0-1 16,-11-21 1-16,-12-10 0 15,-6-1 0-15,-6-10-1 16,-12 0 1-16,-6-16 0 16,-11-16 0-16,-1-5-1 15,0-17 1-15,0-9 0 16,6-6 0-16,1-11-1 16,5-5 1-16,6 17-1 15,12-1 0-15,6 0-1 0,12 0 1 16,17 16-1-16,7 15 1 15,18 1-1-15,11 16 0 16,0 10 1-16,1 21 0 16,-7 6 0-16,7 21 0 15,-1 16 0-15,7 10 1 16,5 0-1-16,0 17 1 16,-5 4-1-16,5-10 1 15,-6 0-2-15,-5-5 0 0,-13-6-3 16,-17-5 1-16,0-11-6 15,-12-4 1-15,5-12-3 16,-17 6 0-16</inkml:trace>
          <inkml:trace contextRef="#ctx0" brushRef="#br0" timeOffset="3704.7478">7413 249 24 0,'12'-16'12'0,"5"-58"-12"16,-11 47 20-16,6-4-20 15,0-17 1-15,6-5-1 16,6-11 1-16,0 6-1 16,-6-10 0-16,-1 4 1 15,1-5 1-15,-6 11-1 0,-6 5 1 16,-6 0-1-16,-12 16 1 15,-6 5 0-15,-5 6 0 16,5 10-1-16,-12 0 0 16,-12 6 1-16,-5 10 0 15,-7 10-1-15,-6 17 1 16,7-1-1-16,5 6 0 16,7 5 0-1,5 11 0-15,12-1-1 16,12 6 0-16,12 5 0 15,18-10 1-15,12 5-1 16,17 0 0-16,7-16 0 16,6-6 0-16,11-9 0 15,12-12 0-15,7-10 0 16,-1 0 0-16,-6-16 0 16,7-5 0-16,-7-5-2 15,-18-11 1-15,1-11-3 16,-13 0 0-16,-5-4-1 0,-18-1 0 15,0-6 0-15,-13 7 0 16,-11 4 2-16,-12 6 1 16,-5 10 2-16,-1 5 1 15,0 1 2-15,0 10 0 16,0 0 0-16,0 6 1 16,12-6-1-16,0 16 1 15,18 0-2-15,12 10 0 16,11 6-2-16,-11 0 1 0,6 0-1 15,0 10 1-15,5-5-1 16,1 1 0-16,0-1 0 16,-1 11 0-16,-11-11 0 15,-6 0 1-15,-6-5 0 16,-6 0 0-16,-12-6 0 16,-6-4 0-16,-12-6 0 15,-6-16 1-15,-6-11 0 16,6-15 0-16,-5 0-1 0,-7-6 1 15,-6-5-1-15,1-10 0 16,-1 10-1-16,0 0 1 16,6 0-1-16,13-11 0 15,17-5-1-15,0 6 1 0,24-1-1 16,5 12 0-16,1-1-1 16,6 10 1-16,0 17-3 15,5 10 0 1,7 11-2-1,6 5 1-15,5 0-4 0,7 0 1 0,11-6-2 16,-5 1 1-16</inkml:trace>
          <inkml:trace contextRef="#ctx0" brushRef="#br0" timeOffset="4158.5096">9139-1164 29 0,'0'10'14'0,"12"-10"-16"0,0-5 29 15,0-16-27-15,12 0 0 0,-1-6 0 16,1-4 0-16,0-1 0 16,6-11 1-16,0-4-1 15,5-1 0-15,1-5 0 0,6-5 1 0,-13 0-1 16,-5 0 1 0,-6 0-1-1,-12 15 0-15,-12-4 1 16,-12 15 0-16,-6 0 1 15,-5 11 0-15,-13 5 0 16,0 11 0-16,-5 10 0 16,-1 11 0-16,0 10-1 15,1 11 0-15,5 6-1 16,12 20 1-16,13 11-1 16,11 0 0-16,17 6 0 0,7-6 0 15,12 0 1-15,12 0 0 16,5-10-1-1,19-12 1-15,11-9 0 0,19-17 0 16,-1-5-1-16,6-10 1 16,6-11-1-16,-6-16 1 15,-5-5-2-15,-7-16 1 16,-6-5-4-16,-11-17 1 0,-13-4-6 16,-11-6 1-16,-12-10-4 15,-19-6 1-15</inkml:trace>
          <inkml:trace contextRef="#ctx0" brushRef="#br0" timeOffset="4456.331">9657-3191 37 0,'-54'32'18'0,"1"-16"-23"15,47-11 34-15,6 6-29 16,6 4 1-16,12 12-1 0,5 15 1 16,13 1-1-16,6 15 0 15,5 11 1-15,13 10 0 16,17 6-1-16,-5 15 1 0,-1-5-1 16,-5 6 1-16,-7 0-2 15,7-11 1-15,-1-1-3 16,1-4 0-16,-1-5-4 15,-5-6 1-15,-1-16-4 16,-17 0 0-16</inkml:trace>
          <inkml:trace contextRef="#ctx0" brushRef="#br0" timeOffset="4909.2255">11592-847 40 0,'-78'53'20'0,"-29"-69"-30"0,83 6 39 0,1-11-30 16,-7-6 0-16,0-15-1 15,0-6 0-15,0-15 2 16,1 10 1-16,11 10-2 15,0-4 0-15,6-6 0 16,0 11 1-16,12 10 1 16,0 0 0-16,12 0 0 15,6 16 0-15,12 1-1 16,5 15 1-16,13 5-1 16,6 11 1-16,-7 5-1 15,-5 0 0-15,-12 6 0 16,-12-1 0-16,-18-5 1 15,-12 6 0-15,-18 4 0 16,-6 1 1-16,-5-16-1 16,-1 5 1-16,0-5-2 15,0-11 1-15,-5 6-6 16,-1-1 1-16,7-20-7 0,11-1 0 16</inkml:trace>
        </inkml:traceGroup>
      </inkml:traceGroup>
    </inkml:traceGroup>
  </inkml:traceGroup>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6:04.706"/>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08173CE9-FD26-4F30-8442-357C048A9DEC}" emma:medium="tactile" emma:mode="ink">
          <msink:context xmlns:msink="http://schemas.microsoft.com/ink/2010/main" type="inkDrawing" rotatedBoundingBox="17599,13900 23441,16040 22725,17997 16882,15856" semanticType="callout" shapeName="Other">
            <msink:sourceLink direction="with" ref="{BA56DC79-151A-42F9-87B2-2956E0F3B853}"/>
            <msink:sourceLink direction="with" ref="{A8DFF3C9-C974-4A98-9884-B59BBD2EA6BC}"/>
          </msink:context>
        </emma:interpretation>
      </emma:emma>
    </inkml:annotationXML>
    <inkml:trace contextRef="#ctx0" brushRef="#br0">4126-693 19 0,'-36'-32'9'0,"-6"-16"-8"0,30 38 10 0,6-6-10 15,0-11 0-15,6-15 0 16,0-6 1-16,6 1-3 16,12-11 1-16,0-6 1 15,0-5 1-15,6 6-2 16,0-1 1-16,11 6 0 16,1-5 0-16,0 20-1 15,5 17 1-15,1 20-1 16,6 22 1-16,-7 32 0 15,1 15 0-15,6 22 0 16,-1 0 0-16,7-11-1 16,0-11 1-16,-7-20-1 15,1-22 1-15,-1-26 0 16,1-22 1-16,0-26-1 16,-7-21 1-16,-5-21-1 15,6-11 1-15,-7-16 0 16,1-5 0-16,0 16-2 0,0-5 1 15,-1 15-1-15,-5 27 0 16,-12 27 0-16,0 36 1 16,-6 27-1-16,0 37 0 15,-6 21 0-15,5 32 1 16,-11 10-1-16,0 1 1 16,6-17 0-16,0-21 0 15,6-4 0-15,6-28 0 16,0-15 0-16,6-11 0 0,6-10-1 15,-1-22 1-15,1-10-1 16,6-11 1-16,11-10-1 16,1-6 0-16,0 6 0 15,-13 5 0-15,1 5 0 16,0 16 1-16,-6 27-1 16,5 15 0-16,1 32 1 15,-6 11 0-15,0 0-1 16,-7 0 0-16,13-11-1 15,6-10 1-15,5-17 0 16,7-20 0-16,11-22-1 16,7-4 1-16,5-28 0 15,7-26 1-15,11-5-1 16,-6-16 0-16,-11 0 0 16,5 16 0-16,-6 11 0 15,1 15 1-15,-7 16-1 16,-5 22 0-16,-1 20 0 15,-11 27 1-15,-7 27-1 16,1 15 1-16,-6-5-1 0,-1 6 1 16,1-17-2-16,17-10 1 15,7-10-1-15,11-22 1 16,-23-11 0-16,5-10 0 16,13-5-1-16,5-16 1 15,7-6 0-15,5 1 0 16,-6-6 0-16,7 16 0 15,-7 0 0-15,0 22 1 0,1 20-1 16,-19 16 0-16,-5 22 0 16,-13 15 1-16,1 32 0 15,-12 22 0-15,-1 4-1 16,13-4 1-16,6-6-1 16,11-11 1-16,12-26-1 15,7-21 0-15,5-27 0 16,18-15 0-16,-18-17 0 15,-5-15 0-15,-7-11 0 16,-5-5 0-16,-7 5 0 16,1-5 0-16,-13 5 1 15,-11 5 0-15,-12 6-1 16,-13 26 1-16,-5 27 0 16,-12 10 1-16,0 27-1 15,-6 10 1-15,-5 11-2 16,-1-6 1-16,0-15-1 15,0-16 0-15,0-6-1 16,6-10 1-16,0 0-1 0,-6-16 1 16,6 0-1-16,0-5 1 15,0-6 0-15,0 1 0 16,0-6-1-16,6-5 1 16,6-11-1-16,0-10 1 15,6-16-1-15,6-6 1 16,6-15-1-16,6-16 1 15,5-11 0-15,-5 5 0 16,-6 1 0-16,0 10 0 16,-6 16 0-16,-12 21 0 0,-6 32 0 15,-12 42 1-15,-12 22-1 16,-12 36 1-16,6 27-1 16,-5 0 1-16,5-6-1 15,6-20 0-15,6-27 0 16,6-21 0-16,0-22-1 15,6-20 0-15,6-27-3 16,0-22 0-16,6-20-8 16,18-21 0-16</inkml:trace>
  </inkml:traceGroup>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28.477"/>
    </inkml:context>
    <inkml:brush xml:id="br0">
      <inkml:brushProperty name="width" value="0.07" units="cm"/>
      <inkml:brushProperty name="height" value="0.07" units="cm"/>
      <inkml:brushProperty name="fitToCurve" value="1"/>
    </inkml:brush>
  </inkml:definitions>
  <inkml:trace contextRef="#ctx0" brushRef="#br0">1467 883 21 0,'-25'-4'10'0,"2"2"-6"16,17 2 12-16,-4 2-14 15,-5-4 1-15,-3 4 1 0,-3-4 1 16,-1-4-6-16,-3-1 0 15,-6-3 4-15,-6 0 0 16,-7-11-2-16,-3-3 0 16,1 2-1-16,-3-10 1 15,-11-3-1-15,0-6 0 16,-2 0 0-16,3-8 0 16,-7 1 0-16,-3-2 0 15,-1-3 0-15,2 1 0 16,0-3-1-16,-8-4 1 15,3 5-3-15,4 1 1 0,7 7-6 16,0 6 1-16,0 5-2 16,0 1 1-16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28.478"/>
    </inkml:context>
    <inkml:brush xml:id="br0">
      <inkml:brushProperty name="width" value="0.07" units="cm"/>
      <inkml:brushProperty name="height" value="0.07" units="cm"/>
      <inkml:brushProperty name="fitToCurve" value="1"/>
    </inkml:brush>
  </inkml:definitions>
  <inkml:trace contextRef="#ctx0" brushRef="#br0">450-1633 28 0,'-33'-15'14'0,"-19"-16"-13"0,38 21 15 0,-5-3-16 16,-5 0 1-16,-5 3 1 15,-2 4 1-15,0-2-3 16,0 1 0-16,-8 3 1 16,-2 2 1-16,-5 2 0 15,-4 4 0-15,3 7-1 16,-3 5 1-16,-3 5-1 16,-3 10 1-16,0 7-1 15,-1 8 1-15,5 1 0 16,1 3 0-16,-1 2-1 15,2 9 0-15,7-1-1 16,6 5 1-16,4 2-1 16,6-2 0-16,7 4 0 0,3 7 0 15,5-5 0-15,4 4 0 16,8 3-1-16,8 1 1 16,6-4-1-16,5-1 1 15,8-1-1-15,-1 2 1 16,5-3-1-16,9-3 1 15,3 4 0-15,7-8 0 16,5 0-1-16,1-4 1 0,8-5-1 16,10-2 1-16,-2-3 1 15,4-9 0-15,1-7 0 16,8-3 0-16,-5-9 0 16,2-5 1-16,7-5-1 15,0-7 1-15,-2-6-1 0,-3-6 0 16,7-3 0-16,-7-7 0 15,-5-7-1-15,-1 0 1 16,-1-8-1-16,1-5 1 16,-12-6 0-16,-2-2 0 15,-4-4 0-15,-3-4 0 16,-5-7 0-16,-2 0 0 16,-7-5 0-16,-4-1 1 15,-10-7-1-15,-6 1 0 16,-7-6 0-16,-5 3 0 0,-8-3-1 15,-6-4 1-15,-6 1 0 16,-5-2 0-16,-7 5 0 16,-8-3 0-16,-2 2 0 15,9 22 0-15,-15-15 0 16,-7 0 0-16,-3 6-1 16,-7 2 1-16,3 2-1 15,-1 11 1-15,-4 4-1 16,-4 6 0-16,-3 7 0 15,1 8 0-15,4 6-1 16,-2 4 1-16,5 3-3 16,-3 3 1-16,6 3-3 15,4 2 0-15,7 2-6 16,6 4 1-16,2 2-4 16,2-2 0-16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47.906"/>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66BC430E-9470-489C-BE5C-5858C2B5C8AD}" emma:medium="tactile" emma:mode="ink">
          <msink:context xmlns:msink="http://schemas.microsoft.com/ink/2010/main" type="inkDrawing" rotatedBoundingBox="16959,8312 19754,8993 19270,10974 16476,10292" semanticType="callout" shapeName="Other">
            <msink:sourceLink direction="with" ref="{03BC0172-5C88-4E0B-B320-EC3B48A56E86}"/>
          </msink:context>
        </emma:interpretation>
      </emma:emma>
    </inkml:annotationXML>
    <inkml:trace contextRef="#ctx0" brushRef="#br0">2902 1203 17 0,'-18'4'8'0,"14"8"-2"16,4-8 8-16,0 8-13 15,0 0 0-15,0 8 0 16,-5 3 1-16,1 1-3 16,-5 4 1-16,0-4 1 15,-5 8 1-15,1 3-2 16,0 1 1-16,-1 4 0 15,-8 3 0-15,-5 5 0 16,-4 0 0-16,0 3 1 0,-10 1 0 16,-3 0 0-16,-1-5 0 15,-4 1 0-15,0 0 0 16,-9-5-1-16,0 1 1 16,-5 0-2-16,10-5 1 15,-10-7-1-15,-4-8 1 16,-9-4-1-16,-4-4 1 15,-5-1-1-15,-4-3 1 0,0-4-1 16,8-4 0-16,-8 0 0 16,-9-4 1-16,-1-8-1 15,-3 0 1-15,-1-11-1 16,5-9 0-16,4-4 0 16,0 0 0-16,-8-8 0 15,3-7 1-15,1-1-1 16,4 1 1-16,5-9-1 15,13-8 0-15,14 1 0 16,13-17 1-16,4 5-1 16,5-4 0-16,13-9 0 15,5-3 0-15,8-8-1 16,10 3 1-16,4 1-1 16,9-4 1-16,9-8 0 15,8 3 0-15,14 1 0 16,10-4 0-16,8 16 0 15,9-1 0-15,0 9 0 16,0 7 0-16,-5 13-6 0,-8 7 1 16,4 17-5-16,-9 3 1 15</inkml:trace>
  </inkml:traceGroup>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28.479"/>
    </inkml:context>
    <inkml:brush xml:id="br0">
      <inkml:brushProperty name="width" value="0.07" units="cm"/>
      <inkml:brushProperty name="height" value="0.07" units="cm"/>
      <inkml:brushProperty name="fitToCurve" value="1"/>
    </inkml:brush>
  </inkml:definitions>
  <inkml:trace contextRef="#ctx0" brushRef="#br0">281 111 21 0,'-6'13'10'0,"12"4"-7"0,-2-13 10 0,2 2-12 15,2 1 1-15,5-3 0 16,5 0 1-16,5 2-4 16,4 0 1-16,-4 1 2 15,1-1 0-15,3 0-1 16,6 3 0-16,4 1-1 16,4-1 1-16,3-2 0 15,-1 0 0-15,1-1 0 16,3-4 0-16,2-2 0 15,1-2 0-15,8-2 0 16,-7-2 0-16,-1-2-1 16,1-3 1-16,3 1-1 15,2-5 1-15,-2-2-1 0,-3-1 1 16,-3-3-1-16,-5 2 0 16,-4-2 1-16,-4 0 0 15,-2 4-1-15,-8 3 1 16,-6-1 0-16,-3 7 0 15,-5-5 0-15,-5 9 0 16,-4 0 0-16,-2 2 0 16,-4 4 0-16,0 0 0 15,-3 2-1-15,1 5 0 0,0-1 0 16,0 0 0-16,1 0 0 16,-1 3 0-16,0 4-1 15,0 1 1-15,0 5 0 16,-1-2 0-16,1 4 0 15,0 4 1-15,-2 0-1 16,0 5 0-16,-1 1 1 16,-1 1 0-16,0-1-1 15,-2 0 1-15,-5 7 0 16,0-3 0-16,-1 1 0 16,-5-1 0-16,-2-3 0 15,-3-1 0-15,-2 1-1 16,2-1 1-16,-3-2-1 15,-11 0 1-15,-3-1 0 16,0 1 0-16,-5-4-1 16,5 1 1-16,-5-8 0 0,-1-3 0 15,-5-4 0-15,2-5 0 16,1-8 0-16,5-2 0 16,3-9-1-16,-3-3 1 15,1-7-1-15,2-8 1 16,1-3-2-16,3-5 0 15,2-3 1-15,4-4 0 16,5-2 0-16,4 1 0 16,-1-2 0-16,0 2 0 15,0 5 0 1,-1 0 1-16,3 3-2 16,2 1 0-16,2 7-3 15,3 2 0-15,1 0-7 16,3-2 1-16,1 1-3 15,3 4 1-15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28.480"/>
    </inkml:context>
    <inkml:brush xml:id="br0">
      <inkml:brushProperty name="width" value="0.07" units="cm"/>
      <inkml:brushProperty name="height" value="0.07" units="cm"/>
      <inkml:brushProperty name="fitToCurve" value="1"/>
    </inkml:brush>
  </inkml:definitions>
  <inkml:trace contextRef="#ctx0" brushRef="#br0">1201 2509 6 0,'-4'-14'3'0,"-2"-1"5"0,4 11-3 0,0 2-4 16,-2-1 0-16,0 1 3 16,-2 1 1-16,-1-1-5 15,-1 2 0-15,-2 0 3 16,0 0 0-16,-1 0 0 15,1 0 0-15,-4 2-1 16,2-1 1-16,-1 4-1 16,3 1 0-16,0 4 1 15,-3 3 0-15,1 2-1 16,0-2 0-16,-1 3 0 16,-1 7 0-16,0 5-1 15,-3 1 1-15,-1 7-1 16,-1 1 0-16,1 9-1 15,1 5 1-15,1 5 0 0,-1 1 0 0,1 3-1 16,-5-1 1-16,3 2-1 16,1 1 1-16,1 3-1 15,1-2 1-15,3 2-1 16,2 4 0-16,0-4 0 16,1 2 0-16,3-2 0 15,0-1 0-15,2-6 0 16,0 1 0-16,2-5 0 15,2-2 1-15,0-9-2 0,2-2 1 16,0-1-3-16,2-6 1 16,6-9-8-16,0-11 1 15,7-1-1-15,-3-13 0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28.481"/>
    </inkml:context>
    <inkml:brush xml:id="br0">
      <inkml:brushProperty name="width" value="0.07" units="cm"/>
      <inkml:brushProperty name="height" value="0.07" units="cm"/>
      <inkml:brushProperty name="fitToCurve" value="1"/>
    </inkml:brush>
  </inkml:definitions>
  <inkml:trace contextRef="#ctx0" brushRef="#br0">3859 1962 15 0,'-11'13'7'0,"9"-13"-3"16,2 2 11-16,2 2-14 16,-2-2 0-16,6 4 1 15,-1 3 0-15,0-1-2 16,4 1 0-16,1 1 2 16,0 2 0-16,0 5 0 15,-1 0 0-15,3 8 0 16,-2 0 0-16,2 9 0 15,3 1 1-15,-1 1-1 16,2 8 0-16,3-1 0 16,-1 7 0-16,-3 3-1 15,-3 4 1-15,-2 3-2 16,-2 5 1-16,-4 0-1 16,-4 2 1-1,-4-3 0-15,-2 1 0 16,0 0-1-16,-4 2 1 15,-1-2-1-15,-1-5 1 16,0 7-1-16,-2-2 0 16,-1-4 0-16,1-1 0 0,0-7 0 15,0-5 0-15,-1-9 0 16,3-3 1-16,2-9-3 16,-1-4 1-16,3-6-6 15,-2-2 0-15,4-9-3 16,0-8 0-16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28.482"/>
    </inkml:context>
    <inkml:brush xml:id="br0">
      <inkml:brushProperty name="width" value="0.07" units="cm"/>
      <inkml:brushProperty name="height" value="0.07" units="cm"/>
      <inkml:brushProperty name="fitToCurve" value="1"/>
    </inkml:brush>
  </inkml:definitions>
  <inkml:trace contextRef="#ctx0" brushRef="#br0">-488-54 17 0,'0'-10'8'0,"4"-2"-3"15,-2 5 8-15,0 1-12 16,2 0 0-16,0-1 1 15,-1 3 0-15,1 2-3 16,-2 2 1-16,2 9 1 16,0 5 0-16,0 1-1 15,2 6 1-15,3 0-1 16,-1 2 0-16,4-3 0 0,-2-1 0 16,3-4-1-1,-1 0 1-15,1-7 0 16,-1-2 0-16,-2-2 0 15,1-4 1-15,-1-5-1 0,2-6 1 16,1-2-1-16,-1-1 1 16,0-1-1-16,1-1 1 15,-1-1-1-15,1 0 1 16,-1 0-1-16,-1 1 1 16,-1 1-1-16,-2 6 0 15,-2 5 0-15,-2 8 1 16,0 9-1-16,-4 1 1 0,0 5-1 15,0 4 1-15,5 0-1 16,1-4 1-16,4-4-1 0,0-3 0 16,5-3 0-16,1-5 0 15,3-2 0-15,0-2 0 16,-1-2 0-16,-1-2 1 16,-3-2-1-16,1-3 0 15,-3-1 0-15,3-1 1 16,-3 3-1-16,1 1 1 15,-3 7 0-15,0 7 0 16,-4 7 0-16,2 7 0 0,-4 6 0 16,3 3 0-16,1-1-1 15,4-4 1-15,3-4-1 16,4-8 0-16,3-7 0 16,5-6 0-16,2-8 0 15,-2-5 0-15,0-4 0 16,0-2 1-16,4-6-1 15,0 0 0-15,0 0 0 16,-4 6 0-16,-3 3 0 16,-3 3 0-16,-3 7 0 15,-3 8 1-15,-3 6-1 16,-3 7 1-16,-3 6-1 16,0 2 1-16,2 0-1 15,0 2 0-15,5-6 0 16,-1-5 0-16,5-1 0 15,-1-9 0-15,1-6 0 16,1-6 0-16,5-5 0 0,2 0 0 16,0 1 0-16,-1-5 0 15,1 5 0-15,-2 1 0 16,-2 5 0-16,-3 4 0 16,1 4 0-16,-2 0 0 15,-3 6 0-15,-2 7 1 16,-1 6-1-16,-1-4 0 15,0-1 0-15,2-1 0 16,1-4 0-16,-1-1 0 16,1-2-1-16,-3-4 1 15,4-2 0-15,1 1 0 0,1-3 0 16,-1 0 0-16,1 2 0 16,-3-2 0-16,1 8 0 15,-7 7 1-15,-5 8-1 16,-4 0 1-16,-1 6-1 15,-1 4 0-15,2-1 0 16,2-1 1-16,0-1-1 16,2-3 0-16,1-4-1 15,-2-4 1-15,6 0 0 16,-3-7 0-16,2-2 0 16,0-1 0-16,2-5-1 15,1-4 1-15,1-4 0 16,2-1 1-16,3 1-2 15,0 0 1-15,-5 4 0 16,0 4 0-16,-6 7 0 16,-4 8 0-16,-6 8 0 15,-4 2 0-15,-1 4 0 0,1 3 1 16,0-3-1-16,2-5 0 16,1-7 0-16,3-3 1 15,0-3-1-15,8-7 0 16,2-3-1-16,3-3 1 15,1-4-1-15,7-7 1 16,1-1 0-16,1-3 0 16,-3-1 0-16,5 1 0 15,-9 7 0-15,-1 6 0 16,-7 10 0-16,-6 11 1 0,-4 8-1 16,-5 7 1-16,-5 2-1 15,1 3 1-15,3-7-1 16,4-5 0-16,1-2 0 15,3-3 0-15,6-8-1 16,7-6 0-16,3-7-3 16,4-6 0-16,3-7-6 15,4-2 1-15</inkml:trace>
  <inkml:trace contextRef="#ctx0" brushRef="#br0" timeOffset="1">-269 140 15 0,'-4'-4'7'0,"4"4"-5"0,0 0 8 16,0 2-10-16,-2 3 1 16,0 2 0-16,0 4 0 15,0 6-1 1,0-6 0-16,2 0 1 16,0-1 0-16,4-1 0 15,2-2 0-15,0-2-1 16,3-5 1-16,1 0-1 15,0-3 0-15,5-6 0 16,-1-5 0-16,0-4 0 16,1-3 0-16,1-2 0 15,3 0 1-15,0 0 0 16,-3-1 0-16,-1 6 0 16,-3 6 0-16,-1 5 0 15,-5 7 0-15,0 7-1 0,-2 5 1 0,-4 9-1 16,0 2 1-16,0 2-1 15,2-4 1-15,2-2-1 16,2-1 0-16,3-4 0 16,-1-5 1-16,2-4-1 15,1-3 1-15,1-7-1 16,4-2 1-16,3-4-1 16,4 0 1-16,0-8 0 15,-1 3 0-15,1 0-1 16,0-1 0-16,-1 1 0 15,-5 5 1-15,0 4-1 16,-5 7 1-16,0 5-1 0,-8 4 1 16,1 9-1-16,-8 7 1 15,1 1 0-15,-2 8 0 16,2 1 0-16,2-5 0 16,6 0-1-16,3-9 1 15,5-4-1-15,0-11 1 16,5-6-1-16,4-11 1 15,4-7-1-15,6-4 0 0,-2-3-1 16,2-3 1-16,2-2 0 16,-4 0 1-16,-2 5-1 15,-2-1 0-15,-6 8 0 16,-5 4 1-16,-1 10-1 16,-5 8 1-16,-2 10-1 15,-4 11 1-15,-2 6-1 16,-2 5 0-16,0 1 0 15,0 0 0-15,4-2 0 16,3-3 0-16,-4-6-1 16,4-8 1-16,3-1 0 15,3-13 0-15,3-8-1 16,3-6 1-16,3-1 0 16,3-8 0-16,2-2 0 15,1-2 0-15,2 0 0 16,-2 2 0-16,-5 1 0 15,-6 6 1-15,-3 7-1 16,-2 9 1-16,-7 14-1 0,-10 9 1 16,-7 22 0-16,-2 1 0 15,-1 7-1-15,0-8 1 16,5-8-1-16,4-6 0 16,4-10-1-16,4-7 1 15,7-4-1-15,3-10 1 16,8-14-1-16,-3-4 1 15,3-2-1-15,1-8 1 16,0-4-1-16,4 5 1 16,-3 4-1-16,-5 5 0 0,1 6-2 15,-5 12 0-15,-3 8-6 16,-3 8 1-16</inkml:trace>
  <inkml:trace contextRef="#ctx0" brushRef="#br0" timeOffset="2">-895-58 19 0,'-6'-9'9'0,"0"-1"-5"0,6 5 10 0,0 1-13 15,0 2 0-15,0 2 0 16,0 0 0-16,0 0-1 16,4 0 0-16,2 2 2 31,1 2 0-31,1 1-1 15,2 0 1-15,3 0-1 16,1 2 1-16,3 2-2 16,1 7 1-16,1 0-1 15,1 5 1-15,3-2-1 16,-2-1 0 0,3 5 0-1,-3-2 1-15,-2 0-1 16,-3-8 1-16,-1 1 0 15,-1-5 0-15,-1-1 0 0,-1-1 0 16,-2-5-1-16,0-4 0 16,1-3 0-16,-3 0 0 15,-2-2 0-15,0-2 1 16,-1-3-1-16,-1 1 0 16,-2-3 0-16,0-5 1 15,0-2-1-15,-2 1 0 0,0-3 0 16,4-3 0-16,-2-1 0 15,0-3 0-15,-2 4 0 16,0 1 0-16,0 2 0 16,-2 4 0-16,0 3-2 15,-2 2 1-15,0 2-2 16,0 6 0-16,0-1-3 16,0 2 0-16,-1 3-3 15,3 2 1-15</inkml:trace>
  <inkml:trace contextRef="#ctx0" brushRef="#br0" timeOffset="3">-895-58 19 0,'-6'-9'9'0,"0"-1"-5"0,6 5 10 0,0 1-13 15,0 2 0-15,0 2 0 16,0 0 0-16,0 0-1 16,4 0 0-16,2 2 2 31,1 2 0-31,1 1-1 15,2 0 1-15,3 0-1 16,1 2 1-16,3 2-2 16,1 7 1-16,1 0-1 15,1 5 1-15,3-2-1 16,-2-1 0 0,3 5 0-1,-3-2 1-15,-2 0-1 16,-3-8 1-16,-1 1 0 15,-1-5 0-15,-1-1 0 0,-1-1 0 16,-2-5-1-16,0-4 0 16,1-3 0-16,-3 0 0 15,-2-2 0-15,0-2 1 16,-1-3-1-16,-1 1 0 16,-2-3 0-16,0-5 1 15,0-2-1-15,-2 1 0 0,0-3 0 16,4-3 0-16,-2-1 0 15,0-3 0-15,-2 4 0 16,0 1 0-16,0 2 0 16,-2 4 0-16,0 3-2 15,-2 2 1-15,0 2-2 16,0 6 0-16,0-1-3 16,0 2 0-16,-1 3-3 15,3 2 1-15</inkml:trace>
  <inkml:trace contextRef="#ctx0" brushRef="#br0" timeOffset="4">-273 435 11 0,'-4'0'5'0,"-8"14"1"16,10-11 6-16,-1 1-10 15,1 5 1-15,-2 0 1 16,-3-1 1-16,0-1-6 15,-2 1 0-15,0 4 3 16,0 0 1-16,0-1-1 16,-1 1 0-16,2-1 0 0,-2 3 0 15,1 0 0-15,0-3 0 16,2 3 0-16,0-2 0 16,0-1-1-16,3-1 1 15,1-1-2-15,3-2 1 16,3 0-1-16,1-3 1 15,3-1-1-15,0-1 1 16,2-4-1-16,3-1 0 16,-1-1 0-16,3-1 0 0,-1 0 0 15,1-1 0-15,2-4 0 16,2-1 1-16,1 0-1 31,-4-1 0-31,2-2 0 0,-4 0 0 0,1 2 0 31,-3 1 1-31,-2 2-1 16,0-1 0-16,-2 1 0 0,-2 3 1 0,-5-2-1 16,-3 4 0-16,1-3 0 15,-2 4 0-15,-1-3 0 16,1-1 0-16,-1 0 0 16,-2 0 0-16,0-2 0 15,1 4 0-15,-4 5 0 16,-1 2 0-16,2 1 0 15,0 3 0-15,-1 1 0 16,2-2 0-16,1 0-1 16,0-3 1-16,2 1-4 15,1-1 0-15,-1 0-5 16,3 2 0-16</inkml:trace>
  <inkml:trace contextRef="#ctx0" brushRef="#br0" timeOffset="5">452 693 13 0,'-18'-8'6'0,"1"-21"1"16,15 22 3-16,0-1-9 15,-2-3 1-15,2 1 0 16,0 0 1-16,0 3-4 16,-1-1 0-16,2 4 2 15,1 2 0-15,0 4-1 16,0 0 1-16,0 2-1 16,-3 2 1-16,1 1-1 15,-2 1 0-15,0 0 0 16,-2 3 1-16,0-1-1 15,0 3 1-15,-1-5-1 0,-3 1 1 16,2-6-1 0,-5-1 1-16,5-4-1 0,0-3 0 15,1-4 0-15,1-1 1 16,5-3-1-16,1-2 1 16,3-1-1-16,6-5 0 15,-3 2 0-15,0 0 0 16,2 2-1-16,3 1 1 15,3 3 0-15,1 7 0 0,-1-1 0 16,-1 5 0-16,-1 4 0 16,-2 7 1-16,-4-1-1 15,-2 5 1-15,-1 4-1 16,-6-3 1-16,2-1-1 16,-4-1 0-16,1-1-3 15,0-3 1-15,0-2-5 16,2 1 1-16</inkml:trace>
  <inkml:trace contextRef="#ctx0" brushRef="#br0" timeOffset="6">375 569 10 0,'-12'9'5'0,"5"-6"-5"0,5-3 6 0,-1 0-5 16,1 0 0-16,0 0 0 15,0 2 1-15,0-2-2 16,-3 2 1-16,3-2 2 15,-1 0 0-15,1 0-1 16,0 0 1-16,-1 0 0 16,1-2 1-16,0 2-2 15,-3-2 0-15,1 2-1 16,-1 0 0-16,1 2 0 16,-1 3 0-16,0-1-1 15,1 3 1-15,-1 0 0 16,1 3 0-16,-1-4-1 15,1 3 1-15,1 3-1 16,1 2 0-16,2 0 0 16,-2 0 1-16,2-1-2 15,0 1 1-15,2 0 0 0,-2-5 0 16,2 1 0-16,3-1 0 16,0 2-1-16,-1-4 1 15,3-2 0-15,0-1 0 16,2-1 0-16,-2-6 0 15,2 1 0-15,2-2 0 16,1-3 0-16,-1-3 1 16,3 3-1-16,-1-4 0 15,3-1 0-15,0-1 1 0,3-1-1 16,-4 0 0-16,2 2 0 16,-4-2 0-16,1 1 0 15,-3-1 0-15,-2 0 0 16,-2 0 0-16,0 0 0 15,-2 3 0-15,-3 1 0 16,-2 1 1-16,-2 2-1 16,-1 1 0-16,-1 1 1 15,-1 0 0-15,-2 3-1 16,0 2 0-16,1 0 0 16,-3 0 0-16,-1 2 0 15,1 0 0-15,3 1 0 16,-1-3 0-16,0 0 0 15,0 0 0 1,0-3-1 0,0 3 1-16,0 0-1 15,1 0 1-15,-1 3-1 16,0 2 1-16,2-1 0 16,-1 3 0-16,1 0-1 0,0 0 0 15,1 2-2-15,0 0 0 16,-1 0-4-16,3 6 0 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28.489"/>
    </inkml:context>
    <inkml:brush xml:id="br0">
      <inkml:brushProperty name="width" value="0.07" units="cm"/>
      <inkml:brushProperty name="height" value="0.07" units="cm"/>
      <inkml:brushProperty name="fitToCurve" value="1"/>
    </inkml:brush>
  </inkml:definitions>
  <inkml:trace contextRef="#ctx0" brushRef="#br0">37 301 9 0,'-12'14'4'0,"5"-12"5"0,7-2 4 0,0 0-13 16,0 0 0-16,0-2 2 31,0-1 0-31,0-2-2 16,0 1 0-16,-2 2 1 0,0 0 0 15,0 0 1-15,-2 2 0 16,0 0-1-16,2 0 0 15,0 0 0-15,2 0 1 16,2-4-1-16,4-3 0 16,-2 1 0-16,0-2 0 15,-2 1-1-15,-2 1 1 16,0 2-1-16,-2 0 1 16,0-2-1-16,0 4 0 0,0-5-1 15,0 3 1-15,2 2 0 16,0-2 0-16,0 0 0 0,2 2 0 15,2 0 0 1,0 4 0-16,3-2-1 0,-1 4 1 16,2-2 0-16,0 0 1 15,3 0 0-15,1 2 0 16,0 5 0-16,3 3 1 16,4 3-1-16,-1 1 1 15,1 1-1-15,1 2 1 16,-1 6-1-16,-3-4 0 15,3-1-1-15,1 4 1 16,1 0-1-16,0 2 1 0,2 2-1 16,-5-2 0-16,1 5 0 15,-3-2 1-15,-1-2-1 16,-1 0 0-16,1-6 0 16,-5-2 1-16,4-2-1 15,-1-5 1-15,-3-1-1 16,-2-6 1-16,-1 2 0 15,-1-3 0-15,0-2-1 16,-6-2 1-16,4 0 0 16,-2-4 0-16,2-2-1 15,0 0 1-15,2-1-1 16,-1 1 1-16,3-2-1 16,2 1 0-16,-2 1-1 15,1-4 1-15,-3-1 0 16,0 1 0-16,4 0 0 15,1-3 0-15,3-4 0 16,5 1 1-16,-1-5 0 0,1 2 0 16,2-2-1-16,-1-2 1 15,5-4 0-15,2 0 0 16,2-4-1-16,0-3 0 16,-4 1 0-16,1-5 1 15,1 3-1-15,2-2 1 16,-2 1-1-16,-1 3 0 15,1-6 0-15,0 9 0 16,0 3 0-16,0 2 0 16,-2 2 0-16,-3 4 0 0,-3 5 0 15,-3 1 1-15,-3 3-1 16,-3 3 0-16,1 2-1 16,-3 0 0-16,-4 3-2 15,0 2 1-15,0 0-4 16,-2 0 1-16,3 0-6 15,1 2 1-15</inkml:trace>
  <inkml:trace contextRef="#ctx0" brushRef="#br0" timeOffset="1">231 155 8 0,'-2'0'4'0,"4"13"2"15,-2-13-3-15,2 0-3 16,-2 2 1-16,0 2 0 15,0 2 1-15,0-2-2 16,0 3 1-16,0-5 0 16,2 2 1-16,0 0-1 15,2 0 1-15,0 0-1 16,-2 0 0-16,1 1-1 16,-2-3 0-16,2 2 0 15,1 0 0-15,0-2 0 16,0-2 0-16,0-2 0 15,0 4 0-15,0-4-1 16,-1 2 1-16,-3 2-2 0,0-2 0 16,-3 0 0-16,1 2 1 15,-2 0-1 1,2 0 1-16,-2 1 0 16,0-3 0-16,-2 0 0 15,0 0 1-15,-1 0 0 16,-3 0 0-16,2 0 0 15,-4-3 0-15,-1 3 0 16,1 0 0-16,-3 0 1 16,3 0 0-16,2-2 2 15,-1 2 0-15,3 0 1 16,2-2 0-16,2 0 0 16,-1-2 0-16,4 0-1 15,-2-3 1-15,1-1-3 0,2 4 0 0,0-2-2 16,0 0 1-16,0 6 0 15,2-5 1-15,1 1-1 16,-2 2 0-16,4 2 1 16,-1 0 0-16,-2 0 0 15,0 4 1 1,0-2-1-16,0 5 1 16,0-1-1-16,0 0 1 15,2 0-1-15,-2-2 0 16,2 3-1-16,-1-1 1 15,1 2-1-15,0 3 1 16,2-1-1-16,0 0 0 0,2 1 0 16,3 0 1-16,1-1-1 15,-1-2 0-15,-3 0 0 16,0 1 1-16,0-1-1 0,-2-2 1 16,1 5-1-16,1-1 0 15,0 0 0-15,2 1 1 0,1 0-1 16,3-1 0-16,1 1 0 15,-1 1 0-15,0 0 0 16,1 1 0-16,-3 0 0 16,1 1 1-16,-3 0-1 15,1 1 1-15,-3-2-1 16,2-1 1-16,0-1-1 16,-2-3 0-16,3 0 0 15,-3 1 0-15,0-3 0 16,-1 0 0-16,-1-2 0 15,0-1 1-15,-2 1-1 16,-2 0 1-16,2 0-1 16,-2-2 0-16,1 2 0 15,-2-2 0-15,4 0 0 16,-5-2 0-16,1 2 0 16,-1-2 0-16,5 2 0 15,-5-2 0-15,4 0 0 16,-4 0 1-16,4-2-2 0,0 0 1 15,0 2 0-15,0-2 1 16,2 0-1-16,1-2 0 16,-1-4 0-16,-2 2 0 15,0-3 0-15,0-1 0 16,2-3-1-16,1-5 1 16,1 1-1-16,4 0 1 15,9-12 0 1,0 2 0-16,-1 0 0 15,-1 0 1-15,0 2-1 16,-1-3 0-16,3 5 0 16,2 3 1-16,1-1-1 15,1-4 0-15,-4 2 0 16,-1 0 0-16,1 2 0 16,-1 0 0-16,-1-3 0 15,0 0 0-15,1-1 0 16,1 5 0-16,0 3 0 15,-1-2 0-15,-1 0 0 16,-1 3 0-16,1-1 0 16,-2 3 0-16,-3 3 0 15,-2-1 1-15,-1 3-1 16,-1 3 0-16,2-1 0 16,-3 3 0-16,-3 2-1 15,0 0 0-15,-2 0-2 0,2 2 0 16,1 0-4-16,-4 0 0 15,0 2-3-15,1 0 1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28.491"/>
    </inkml:context>
    <inkml:brush xml:id="br0">
      <inkml:brushProperty name="width" value="0.07" units="cm"/>
      <inkml:brushProperty name="height" value="0.07" units="cm"/>
      <inkml:brushProperty name="fitToCurve" value="1"/>
    </inkml:brush>
  </inkml:definitions>
  <inkml:trace contextRef="#ctx0" brushRef="#br0">2835 963 26 0,'2'-15'13'0,"15"-31"-15"15,-9 32 22-15,2-7-19 16,4-6 0-16,7-5 3 0,6-5 0 15,2-5-5-15,-2-2 1 16,4-8 3 0,4 0 0-16,4-3-1 15,3 5 0-15,1-5-1 16,4 5 0-16,-7 5-1 16,-1-4 1-16,-4 7-2 15,-4 5 0-15,0 3-4 16,-8 9 0-16,-7 7-5 15,-5 5 1-15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52.545"/>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1790D873-6EFA-4E34-8177-4BECDADC1466}" emma:medium="tactile" emma:mode="ink">
          <msink:context xmlns:msink="http://schemas.microsoft.com/ink/2010/main" type="inkDrawing" rotatedBoundingBox="16207,14461 25471,15005 25419,15891 16155,15347" semanticType="underline" shapeName="Other">
            <msink:sourceLink direction="with" ref="{7D90844C-7CA9-4872-83BB-AA9FB7B72C3C}"/>
          </msink:context>
        </emma:interpretation>
      </emma:emma>
    </inkml:annotationXML>
    <inkml:trace contextRef="#ctx0" brushRef="#br0">10 0 22 0,'-6'5'11'0,"0"6"-12"15,6-11 18-15,0 5-16 16,0 6 0-16,0-1 1 15,0 6 0-15,0 0-3 16,6 0 1-16,0 0 3 16,0 0 0-16,5-1-1 15,1 1 1-15,6 0-1 16,6 0 0-16,0-5 0 16,6 4 0-16,-1 7-1 0,1-12 1 15,6 6-1-15,0 0 0 16,5-5 0-16,-5-1 0 15,0 6 0-15,-1 5 0 16,7 6 0-16,6-6 0 16,5 5 0-16,1 1 0 15,5-1 0-15,-11-5 0 16,0 0 0-16,-7-10 1 16,7 5-2-16,-6 0 1 15,11 5-1-15,-5-5 1 0,5 5-1 16,1 0 1-16,6-5-1 15,-7 0 1-15,7 0-1 16,5 0 1-16,1 0-1 16,-1-1 1-16,-5 12-1 15,-1-1 0-15,-5 1 1 16,-7-1 0-16,1-5 0 16,12 1 1-16,-7-6-1 15,7-6 1-15,5 1-1 16,1-6 1-16,-7 0-2 15,1 1 1-15,-7-1 0 16,1 0 0-16,-1 6-1 16,1-1 1-16,0 1 0 15,-1-1 0-15,7 1-1 16,-13-6 1-16,7 1 0 16,-7-6 0-16,-5 5-1 15,6 0 1-15,-7 0-1 16,7 6 1-16,0 0-1 15,-1-1 0-15,7-4 0 16,-1-1 1-16,1 0-1 16,0 0 0-16,-1 1 0 15,7-1 1-15,-7 0-1 0,-5 1 0 16,11-1 0-16,-5 0 0 16,-6-5 0-16,-7 0 0 15,7 0 0-15,0 0 0 16,-1 0 0-16,-11 0 1 15,18 0-2-15,-1 5 1 16,1-5 0-16,-1 6 0 0,1-1 0 16,-7-5 0-16,7 0 0 15,6 0 1-15,-1 0-1 16,13 0 0-16,-19 0 0 16,-5 0 0-16,-13 0 0 15,1 0 0-15,0 0 0 16,0 5 0-16,5-5 0 15,7 0 0-15,0 0 0 16,5 0 0-16,1-5 0 16,5 0 1-16,-5-1-1 15,-1 1 0-15,1 5 0 16,0 0 0-16,11 0 0 16,-5 0 0-16,-1 0 0 15,-5-5 0-15,-1 0-1 16,1-6 1-16,-1 0 0 15,1 1 1-15,6-1-1 16,-1 1 0-16,1 4 0 16,5-4 0-16,1 4 0 15,-1-4 0-15,1 5 0 0,11-1 0 16,-6 1 0-16,1 0 0 16,-13-6 0-16,1 6 0 15,-1 0 0-15,7 5 0 16,-1-6 0-16,7 6 0 15,-1 0 0-15,1-10 0 16,5 10 0-16,12 0 0 16,-5-6 0-16,-1 12 0 0,-12-12 0 15,-5 6 1-15,-1-5-1 16,1-5 0-16,-1 4 0 16,7 6 0-16,-1-10 0 15,7-1 0-15,5 6 0 16,0 0 0-16,1 5 0 15,5-6 0-15,-12 1 0 16,-11 5 1-16,-1-11-1 16,1 6 0-16,5 5 0 15,1-11 0-15,5 6 0 16,0-5 0-16,1-1 0 16,5 0 0-16,1 11 0 15,-13 0 0-15,0-5 0 16,-5 5 1-16,-7-5-1 15,-11 0 0-15,-6-6 0 16,-12 11 1-16,-1-5-1 16,-5-1 1-16,-6 1-3 0,-6 5 1 15,-12 0-4-15,0 0 0 16,0 5-6-16,-6-15 1 16,0 4-6-16,-6 1 1 15</inkml:trace>
  </inkml:traceGroup>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2:06.921"/>
    </inkml:context>
    <inkml:brush xml:id="br0">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D71B473E-1BA5-4D1A-BE13-7E7FCA980BF6}" emma:medium="tactile" emma:mode="ink">
          <msink:context xmlns:msink="http://schemas.microsoft.com/ink/2010/main" type="inkDrawing" rotatedBoundingBox="24197,18164 30794,18268 30788,18646 24191,18542" semanticType="underline" shapeName="Other">
            <msink:sourceLink direction="with" ref="{F6480B73-DA59-48C5-B3D3-ECAD9F4EC0C0}"/>
          </msink:context>
        </emma:interpretation>
      </emma:emma>
    </inkml:annotationXML>
    <inkml:trace contextRef="#ctx0" brushRef="#br0">-2 13 18 0,'-18'0'9'0,"54"11"-2"16,-25-11 9-16,13 0-15 15,6 5 1-15,6 0 1 0,5-5 0 16,1-5-3-16,12 0 0 16,17 0 3-16,24-6 0 15,30 11 0-15,12-5 0 16,0-1-1-16,12 1 0 15,12 0-1-15,-6 0 1 16,5 5-1-16,-23 0 0 16,-6 10-1-16,-18-5 1 15,6 11-1-15,0-5 1 16,12 5-1-16,0-6 1 0,6 1-1 16,0-6 0-16,-12-5 0 15,-6 0 1-15,6-5-1 16,6 0 0-16,-6 5 0 15,0 0 1-15,0 0-1 16,0 0 0-16,-23-6 0 16,-1 1 1-16,-6 0-1 15,6-6 0-15,-6 1 0 16,1 4 1-16,-13 1-1 16,-12 0 0-16,1 5-1 15,-13 0 1-15,-5 5 0 16,-12-5 0-16,-7 5 0 15,-17-5 0-15,-12 0-1 16,-12 0 1-16,-12 6-1 16,-11-1 1-16,-31 11-1 15,-23 5 0-15,-1 5 0 16,-35 6 1-16,-18-5-1 0,-17-1 0 16,-13 1 0-16,12-6 1 15,-6 0 0-15,7-5 0 16,-1 0 0-16,-6-6 0 15,12 6 0-15,12 0 1 16,24-11-1-16,18 1 0 16,18 4 0-16,5-5 0 15,19 1 0-15,11-12 0 16,12 6-1-16,18-5 1 16,12 5 0-16,24-10 0 0,12-1-1 15,23 0 1-15,25 1 0 16,11-1 1-16,24 1-1 15,12-1 0-15,24-5 0 16,17 6 1 0,13-1-1-16,-6 0 0 15,5-4 0-15,7 4 0 16,5 0 0-16,0 6 1 16,-17-5-1-16,-6-1 0 15,-1 6 0-15,-5-1 0 16,-12 6 0-16,-24 6 0 0,12 4 0 15,-18-4 0-15,-6 4 0 16,12-5 0-16,-6 1 0 16,0-1 0-16,-18 6-1 15,-6-1 1-15,-18-5-2 16,1-5 1-16,-7 0-3 16,-11 0 0-16,-13 0-6 0,-5 0 1 15</inkml:trace>
  </inkml:traceGroup>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1:29.571"/>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076FDBA3-2DB2-4A1C-BB03-AF88896EDBD1}" emma:medium="tactile" emma:mode="ink">
          <msink:context xmlns:msink="http://schemas.microsoft.com/ink/2010/main" type="inkDrawing" rotatedBoundingBox="12492,16673 28309,16690 28308,17439 12491,17422" semanticType="underline" shapeName="Other">
            <msink:sourceLink direction="with" ref="{6C50C50A-2C19-4200-B9F4-E2B9A9855B0D}"/>
          </msink:context>
        </emma:interpretation>
      </emma:emma>
    </inkml:annotationXML>
    <inkml:trace contextRef="#ctx0" brushRef="#br0">737 10 17 0,'-12'-10'8'0,"18"10"1"0,-6 0 7 0,0 0-15 16,0 0 1-16,0 0 1 15,0 0 0-15,0 0-4 16,-6 0 1-16,-6 0 2 16,-6 5 0-16,1 0 0 15,-13-5 0-15,0 6-1 16,0 4 1-16,1-5-1 16,-13 6 1-16,0 0 0 15,-5-1 0-15,-7 6-1 16,6-5 1-16,7-6-1 15,5 0 0-15,6 6 0 16,0-6 0-16,7-5 0 0,-1 0 0 16,0 5-1-16,0 1 1 15,6-1 0-15,0 6 0 16,1 4 0-16,5-4 0 16,0 5-1-16,6-5 1 15,0-1-1-15,0 1 0 16,6-1 0-16,0 1 0 15,0-1 0-15,0 6 1 16,0 0-1-16,0 5 1 16,6 0-1-16,0 1 1 0,6 4-1 15,0-5 1-15,0 0 0 16,5-5 0-16,1 0 0 16,6-5 0-16,6 5 0 15,6-6 1-15,-1 1-1 16,1-1 0-16,0 1 0 15,-1 10 0-15,1-10 0 16,6-1 0-16,11 1-1 16,-11-1 1-16,6-4 0 15,5-1 0-15,1 0 0 16,-6 1 0-16,-1-1-1 16,-11 6 1-16,0-6 0 15,-1 0 0-15,1 6-1 16,0-1 1-16,-1-4-1 15,7-1 1-15,0 0 0 16,5 0 0-16,1 6-1 16,6-6 1-16,-1 6-1 15,1-6 1-15,-1 6-1 0,7-1 0 16,-1 1 0-16,7-6 1 31,11 1-1-31,-5-6 1 16,-1 0 0-16,-5 0 0 15,-1 0 0-15,1 0 0 16,-1 0-1-16,1 0 1 16,-1 0-1-16,-11 0 1 15,-1 0-1-15,1 0 0 0,-1 5 0 16,1 0 0-16,0-5 0 16,-1 0 0-16,1 0 0 15,-19-5 1-15,1 0-1 16,6-1 0-16,0-4 0 15,-1 4 0-15,7-4-1 16,5 5 1-16,1-1 0 16,5 1 0-16,1 0 0 15,-6-1 0-15,-1 1 0 16,1 5 0-16,5 0 0 16,1 0 0-16,-1 0 0 15,7 0 0-15,-13-5 0 16,-5-1 1-16,0 1-1 15,5-5 0-15,1 4 0 16,5 1 0-16,7 0 0 16,-7-1 0-16,1 1-1 15,-1 0 1-15,1 0 0 0,-1 5 0 16,7-6 0-16,-1 6 1 16,1 0-1-16,-7 0 0 15,-5-5 0-15,-12 5 0 16,-1 0 0-16,1 0 0 15,0 0-1-15,11-5 1 16,-5 10 0-16,6-5 0 16,-1 0 0-16,7-5 0 15,-1 5 0-15,1 0 0 0,5 0 0 16,1 0 1-16,-1 0-1 16,1 0 0-16,-1 0 0 15,-5 0 0-15,-1-6 0 16,7 1 0-16,-1-6 0 15,1 6 0-15,-1 0-1 16,1 0 1-16,-1 5 0 16,1 0 1-16,-1-6-1 15,6 6 0-15,1 0 0 16,5-5 0-16,-11 0 0 16,-1-1 0-16,13 1 0 15,-7 0 0-15,1-6 0 16,-1 11 1-16,0 0-1 15,1 11 0-15,-1-6 0 16,13-5 0-16,-1 0 0 16,0 5 1-16,-5-15-1 0,5 10 0 15,-6 0 0-15,1-11 1 16,5 6-1-16,1 5 0 16,-1 0 0-16,6-5 1 15,0 5-1-15,1 5 0 16,-1-5 0-16,-6 0 0 15,-5 0 0-15,-1 0 1 16,7 0-1-16,-1 0 0 16,0 5 0-16,1-5 0 15,5-5 0-15,0 5 1 0,6 0-1 16,1 5 0-16,-19 6 0 16,-6-6 0-16,1-5 0 15,5 5 0-15,7-5 0 16,-1 11 0-16,-6-6 0 15,1 1 0-15,5-1 0 16,6 5 0-16,-5 1 1 16,-1-6 0-16,-17 1 0 15,-1-6 0 1,1-6 0-16,5 6 0 0,0 0 0 16,-5 0 0-16,5 6-1 15,-5-12 0-15,-7 6 0 16,1 0 0-16,11 0 0 15,-11 0 0-15,5 6 0 16,1-6 1-16,-1 5-1 16,-11 0 0-16,-1-10 0 15,1 5 1-15,0 0-1 16,5 0 0-16,7 0 0 16,-1 0 0-16,1 0 0 15,5 0 0-15,0 0 0 0,7-5 0 16,-7 5 0-16,7 0 0 15,-13-6 0-15,-5 6 1 16,-1-5-1-16,1 5 0 16,-1 0 0-16,7 0 0 15,-1-5 0-15,7 5 0 16,5-6 0-16,-11 1 0 16,5 0 0-16,0 0 0 15,1 5 0-15,-1 0 0 0,1 0 0 16,-13 0 0-16,1-6 0 15,-7 1 0-15,1-6 0 16,6 11 0-16,-1-10 0 16,1 10 1-16,-7-11-1 15,1 11 0-15,-1-5 0 16,1 0 0-16,0-1 0 16,-1 6 0-16,7 0 0 15,5 6 0-15,1-6 0 16,-13 0 1-16,1 0-1 15,-1 0 0-15,1-6 0 16,-1 6 0-16,7 0 0 16,-6 0 1-16,5-5-1 15,1 5 0-15,-1 0 0 16,-5-5 0-16,11 0 0 16,1 5 0-16,5-6 0 15,-5 1 0-15,-1 0 0 16,-11 5 1-16,-1-6-1 15,1 6 0-15,11-5 0 16,-5 0 0-16,-1 0 0 16,7-1 1-16,-1 1-1 15,-5-6 0-15,-7 1 0 16,7 4 0-16,5 1 0 16,-5 0 1-16,0-6-2 15,-1 6 1-15,-5-6 0 16,-7 6 1-16,-11-5-1 15,6 4 0-15,-7-4 0 16,-5-1 0-16,-6 0 0 16,0 1 1-16,-6 5-1 0,-6-1 1 15,-1 1-4-15,-5-11 0 16,-6 0-4-16,0 6 0 16,-6-11-6-16,-5-1 1 15,-1 1-7-15,-18 11 1 16,-24-12 2-16,-53 7 0 15</inkml:trace>
  </inkml:traceGroup>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2:34.294"/>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BB7174CF-0F93-4944-ACF3-829A12664425}" emma:medium="tactile" emma:mode="ink">
          <msink:context xmlns:msink="http://schemas.microsoft.com/ink/2010/main" type="inkDrawing" rotatedBoundingBox="17190,17386 26055,17116 26073,17714 17208,17984" semanticType="underline" shapeName="Other">
            <msink:sourceLink direction="with" ref="{19FFDE85-B258-4589-847D-560BBDD73BAA}"/>
          </msink:context>
        </emma:interpretation>
      </emma:emma>
    </inkml:annotationXML>
    <inkml:trace contextRef="#ctx0" brushRef="#br0">0 239 22 0,'24'-11'11'0,"41"-10"-8"15,-35 10 13-15,18 1-14 16,11-1 0-16,13 1 1 16,29-1 1-16,6 0-5 15,18-4 1-15,24-1 2 16,17 5 1-16,13 6-2 16,-6-6 1-16,11 1-2 15,13-1 1-15,-13 6-1 16,1-1 1-16,-13 1-1 15,-11 0 1-15,-6 0-1 16,-18-1 0-16,-18 1 1 16,-24 0 0-16,-17-1-1 15,-13 1 1-15,-17 0 0 16,-13 5 0-16,-11 0 0 0,-18 0 0 16,-12 0-1-16,-18 0 1 15,-23 5 0-15,-19 0 0 16,-17 11-1-16,-30-10 1 15,-24-1-1-15,-36 0 1 16,-11 6-1-16,-7-6 1 16,-5 6 0-16,-1-1 0 15,7 1-1-15,35 5 0 16,-24 15 0 0,37 1 0-16,28 0-1 15,25-6 1-15,12 6-1 16,17-5 0-16,19-1 0 15,11-5 1-15,6 0 0 16,18-5 0-16,12 0 0 16,30-5 0-16,11-11 0 15,37-11 1-15,29 1 0 16,30-1 0-16,29-5-1 16,31 0 1-16,23 6-1 15,18-6 0-15,6-5 0 16,12 5 0-16,12 5 0 15,-36 1 0-15,6-1 0 16,6 6 1-16,-12 5-1 16,-18 0 0-16,1-6 0 15,-1 6 0-15,-12 0 0 16,7 0 1-16,-25 0-1 16,13 0 0-16,-7-5 0 0,-11 10 0 15,5 1 0-15,-17-1 0 16,-24-5 0-16,-7 5 0 15,-5 1 0-15,0-1 0 16,-12 0 0-16,0-5 1 16,6 0-1-16,-18-5 1 15,-5-6-1-15,-1 1 1 16,0-1-1-16,6 1 0 0,0-1 0 16,0 6 0-16,0 5 0 15,6 0 0-15,-11-6 0 16,-1 1 0-16,0 5 0 15,-6 0 0-15,-6 0 0 16,1 0 0-16,-19 0 0 16,-6 5 0-16,-11-5 0 15,-7 0 0-15,-11 0 0 16,-6-5 1-16,0 0-1 16,-13-6 0-16,-5 1 0 15,-6-1 1-15,-6 0-1 16,-6 1 1-16,-12-1-1 15,-6 6 0-15,-23 0-1 16,-19-1 1-16,-17 1-1 16,-7 0 0-16,-11 5 0 15,-18-11 0-15,0 6 0 16,-18-6 1-16,-18 6 0 0,-6 5 0 16,-23-5 0-16,-31-1 0 15,-11 1 0-15,6 0 1 16,-1-6 0-16,1-5 0 15,24 11 0-15,5 0 0 16,24 0 0-16,-5 5 0 16,-1 0-1-16,6 0 1 15,-11 0-1-15,-1 10 1 16,6 6-1-16,-11 0 0 0,23 0 0 16,0-6 1-16,0 1 0 15,7-1 0-15,5 6-1 16,0-5 1-16,-6 0 0 15,0-1 0-15,-6 6-1 16,1 0 0-16,11 0 0 16,18 5 1-16,-6-5-1 15,6 0 0-15,12 0 0 16,5-1 1-16,7-4-1 16,0 0 1-16,6-1-1 15,5 1 0-15,7 5 0 16,6 10 0-16,-7 1-1 15,1-6 1-15,-6 5 0 16,5-5 0-16,7-5 0 16,-12 0 1-16,5-5-1 15,-5 5 0-15,0-6 0 16,0 1 1-16,5-1-1 16,-5 11 0-16,0-10 0 0,-7 0 1 15,1 4-1-15,18-9 0 16,5-1 0-16,7 0 0 15,-1 1 0-15,7-1 0 16,5 0 0-16,7-5 1 16,5 0-1-16,6 6 0 15,6-1-1-15,7-5 1 16,-1 0-4-16,6 0 1 16,6 10-5-16,6 1 0 0,12 5-6 15,0 0 1-15</inkml:trace>
  </inkml:traceGroup>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49.094"/>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585B2856-C5DF-4A32-BFCC-B7FCC9ED9750}" emma:medium="tactile" emma:mode="ink">
          <msink:context xmlns:msink="http://schemas.microsoft.com/ink/2010/main" type="inkDrawing" rotatedBoundingBox="17575,4895 20936,3716 21471,5238 18109,6418" semanticType="callout" shapeName="Other"/>
        </emma:interpretation>
      </emma:emma>
    </inkml:annotationXML>
    <inkml:trace contextRef="#ctx0" brushRef="#br0">197 1933 16 0,'-5'-4'8'0,"-8"1"-3"15,8 3 9-15,1 0-13 16,-1-4 0-16,-4 0 0 16,1-4 1-16,-6-4-2 15,-4-8 0-15,5 0 1 16,-5-4 1-16,-4-8-1 15,4-7 1-15,0-17-1 0,5 9 1 16,4-17-1-16,9-3 1 16,4-5-1-16,10-11 1 15,8-8-1-15,0-1 0 16,5 5-1-16,13-4 1 16,9-5-1-16,9 13 1 15,9-4-1-15,14-1 0 16,12 1 0-16,-3 4 1 15,8-1-1-15,14 13 0 0,13 0 0 16,9-1 0-16,-9 17-1 16,-9 11 1-16,4 4 0 15,-4 12 0-15,14 13-1 16,4 7 1-16,-18 4 0 16,4 12 1-16,5 7-1 15,-4 5 0-15,8 12 0 16,-8 8 1-16,-14 11-1 15,0 21 0-15,-4 7 0 16,-9 5 1-16,-1 7-1 16,-8 0 1-16,-4-8-1 0,-10-7 1 15,-8-13-1-15,-10-11 1 16,-8-8-3-16,-5-5 1 16,-4-7-7-16,-10-8 0 15,1-12-1-15,-18-12 0 16</inkml:trace>
  </inkml:traceGroup>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56.093"/>
    </inkml:context>
    <inkml:brush xml:id="br0">
      <inkml:brushProperty name="width" value="0.07" units="cm"/>
      <inkml:brushProperty name="height" value="0.07" units="cm"/>
      <inkml:brushProperty name="fitToCurve" value="1"/>
    </inkml:brush>
    <inkml:brush xml:id="br1">
      <inkml:brushProperty name="width" value="0.07" units="cm"/>
      <inkml:brushProperty name="height" value="0.07" units="cm"/>
      <inkml:brushProperty name="color" value="#ED1C24"/>
      <inkml:brushProperty name="fitToCurve" value="1"/>
    </inkml:brush>
    <inkml:brush xml:id="br2">
      <inkml:brushProperty name="width" value="0.07" units="cm"/>
      <inkml:brushProperty name="height" value="0.07" units="cm"/>
      <inkml:brushProperty name="color" value="#808080"/>
      <inkml:brushProperty name="fitToCurve" value="1"/>
    </inkml:brush>
  </inkml:definitions>
  <inkml:traceGroup>
    <inkml:annotationXML>
      <emma:emma xmlns:emma="http://www.w3.org/2003/04/emma" version="1.0">
        <emma:interpretation id="{2182C13E-4C95-4EAE-8AAF-B9B55486F9A3}" emma:medium="tactile" emma:mode="ink">
          <msink:context xmlns:msink="http://schemas.microsoft.com/ink/2010/main" type="writingRegion" rotatedBoundingBox="12388,11751 34055,11616 34099,18586 12431,18722"/>
        </emma:interpretation>
      </emma:emma>
    </inkml:annotationXML>
    <inkml:traceGroup>
      <inkml:annotationXML>
        <emma:emma xmlns:emma="http://www.w3.org/2003/04/emma" version="1.0">
          <emma:interpretation id="{7838A180-1513-48F6-83F8-0D1F61E0F3D4}" emma:medium="tactile" emma:mode="ink">
            <msink:context xmlns:msink="http://schemas.microsoft.com/ink/2010/main" type="paragraph" rotatedBoundingBox="12388,11751 34055,11616 34099,18586 12431,18722" alignmentLevel="1"/>
          </emma:interpretation>
        </emma:emma>
      </inkml:annotationXML>
      <inkml:traceGroup>
        <inkml:annotationXML>
          <emma:emma xmlns:emma="http://www.w3.org/2003/04/emma" version="1.0">
            <emma:interpretation id="{7D90844C-7CA9-4872-83BB-AA9FB7B72C3C}" emma:medium="tactile" emma:mode="ink">
              <msink:context xmlns:msink="http://schemas.microsoft.com/ink/2010/main" type="line" rotatedBoundingBox="12188,12172 30351,10802 30727,15791 12565,17161">
                <msink:destinationLink direction="with" ref="{1790D873-6EFA-4E34-8177-4BECDADC1466}"/>
              </msink:context>
            </emma:interpretation>
          </emma:emma>
        </inkml:annotationXML>
        <inkml:traceGroup>
          <inkml:annotationXML>
            <emma:emma xmlns:emma="http://www.w3.org/2003/04/emma" version="1.0">
              <emma:interpretation id="{6B8C4C2C-5244-4931-BAAB-C407D8E548FD}" emma:medium="tactile" emma:mode="ink">
                <msink:context xmlns:msink="http://schemas.microsoft.com/ink/2010/main" type="inkWord" rotatedBoundingBox="11983,12970 19143,11535 19921,15415 12761,16850"/>
              </emma:interpretation>
              <emma:one-of disjunction-type="recognition" id="oneOf0">
                <emma:interpretation id="interp0" emma:lang="en-US" emma:confidence="0.5">
                  <emma:literal>*kaka*</emma:literal>
                </emma:interpretation>
                <emma:interpretation id="interp1" emma:lang="en-US" emma:confidence="0">
                  <emma:literal>*Kaka*</emma:literal>
                </emma:interpretation>
                <emma:interpretation id="interp2" emma:lang="en-US" emma:confidence="0">
                  <emma:literal>*taka*</emma:literal>
                </emma:interpretation>
                <emma:interpretation id="interp3" emma:lang="en-US" emma:confidence="0">
                  <emma:literal>*Kafka*</emma:literal>
                </emma:interpretation>
                <emma:interpretation id="interp4" emma:lang="en-US" emma:confidence="0">
                  <emma:literal>*kakapo</emma:literal>
                </emma:interpretation>
              </emma:one-of>
            </emma:emma>
          </inkml:annotationXML>
          <inkml:trace contextRef="#ctx0" brushRef="#br0">6184-175 21 0,'6'27'10'0,"0"-1"-9"15,-6-26 17-15,18 11-17 16,0 5 1-16,-1-1 0 16,7 7 0-16,0 4-3 15,0 1 1-15,6-1 2 16,-1 1 1-16,13-1-2 16,-12 0 1-16,0 1 0 0,-1 5 0 15,7-11-1-15,6 5 1 16,5-5-1-16,1 1 0 15,6-1 0-15,-1-5 0 16,1 0-1-16,-1-6 1 16,1 6 0-16,-1-11 0 15,1 1 0-15,-6-6 0 16,-7 5-1-16,1-5 0 16,-6 5 0-16,5-5 1 0,1 5-2 15,-6 1 1-15,-6-1-3 16,-1 0 0-16,1-5-3 15,0 6 1-15,-6-6-5 16,-1-6 0-16</inkml:trace>
          <inkml:trace contextRef="#ctx0" brushRef="#br0" timeOffset="4850.1497">5220-206 19 0,'0'-11'9'0,"0"16"-2"15,0-5 7-15,0 6-11 0,5-1 0 16,-5 5 2-16,6 6 1 16,6 5-7-16,12 1 0 15,6 4 4-15,6 0 0 16,5 6-1-16,13 0 1 15,-6 0-3-15,-1 5 1 16,13 5-1-16,5 16 1 16,7-10 0-16,5 5 0 15,6 10-1-15,13 1 1 16,11-11 0-16,-6-6 0 0,-12-10-1 16,-5-15 0-16,11-12-4 15,0-10 1-15,0-10-8 16,-5-6 1-16</inkml:trace>
          <inkml:trace contextRef="#ctx0" brushRef="#br0" timeOffset="4199.2342">5410-1455 17 0,'0'-16'8'0,"-6"5"1"15,6 11 4-15,0 6-13 16,-12 9 1-16,0 12 0 16,-6 10 0-16,1 10-1 0,-1-4 0 15,0 20 1-15,0 1 1 16,0 5-1-16,0 10 0 16,6 6 0-16,0-6 1 15,-5 11-2-15,5-5 1 16,0-1 0-16,6-10 1 15,0-5-1-15,0-5 0 16,0-6 0-16,6-10 0 16,0-6 0-16,0-10 0 0,0-1 0 15,-6-4 0-15,6-6-1 16,0-5 1-16,0 0-1 16,0 0 0-16,0 5 0 15,0-5 1-15,6 0-1 16,-6-6 0-16,6-5 0 15,-6 1 0-15,0-6 0 16,0-11 1-16,0-10-1 16,0-6 1-16,0-4-1 15,6 4 0-15,0-10 0 16,0-10 1-16,0-17-1 16,6 1 1-16,0-22-1 15,-1 6 0-15,7-17 0 16,0-9 0-16,0-1 0 15,6 10 0-15,0 12 0 16,-7 4 0-16,1 6-1 16,-6 11 1-16,0 5 0 15,0 10 0-15,6 11 0 0,-6-5 0 16,6 5 0-16,-6 0 0 16,5-11 0-16,1 11 0 15,-6 0 0-15,6 5 0 16,-6 0 0-16,0 1 0 15,0 15 0-15,0-11 0 16,-6 6 0-16,0 0 0 16,-6 5 0-16,0 5 0 15,0 1-1-15,0 10 0 16,0 0 0-16,0 0 1 0,0 0-3 16,-6 5 1-16,0 6-2 15,6-11 0-15,0 0-2 16,0 10 1-16,0-4-1 15,-12 4 0-15,6 1 1 16,0 5 1-16,0 0 1 16,-6 5 1-16,0 0 2 15,0 0 0-15,6 11 1 16,-6-11 1-16,6 11 0 16,-5 5 1-16,-1 16 1 15,-6 5 0-15,0 21-1 16,0 6 1-16,0 5-2 15,6 0 1-15,0 0-1 16,0 0 0-16,1-11-1 16,-1-10 0-16,6 0 0 15,0-6 0-15,0-5-1 16,6-10 1-16,6-11-6 0,12-10 0 31</inkml:trace>
          <inkml:trace contextRef="#ctx0" brushRef="#br0" timeOffset="-1937.5732">5833-3313 13 0,'6'-10'6'0,"-6"4"3"15,0 6-1-15,0 0-8 16,0 0 0-16,0 0-1 16,0 6 1-16,-6 4 0 15,0 1 0-15,0 10 0 16,-6 6 1-16,-6 4 0 16,0 1 1-16,0 10-1 15,0 6 1-15,1 5-1 16,5 5 1-16,0 0-1 15,0 6 0-15,0-11 0 16,0 10 0-16,-6 1-1 0,6-17 1 16,-12 6-1-16,1 5 1 15,-7 6 0-15,6-1 0 16,0 1-1-16,0 5 1 16,1 0 0-16,5-1 0 15,-6 6-1-15,6-5 1 16,0 5-1-16,0 0 1 15,1-10 0-15,-1-11 0 16,0 5-1-16,6 0 0 16,-6 6 0-16,6-1 1 15,0 1-1-15,0-17 1 0,0 17-1 16,6-1 0-16,1-4 1 16,-1-1 0-16,6 0-1 15,-6 0 1-15,6 0-1 16,0-5 1-16,0 0-1 15,0 0 1-15,-6-5-1 16,6-11 1-16,0-5-2 16,0-1 1-16,0 1-4 15,6-6 0-15,6-4-5 16,-1-6 1-16</inkml:trace>
          <inkml:trace contextRef="#ctx0" brushRef="#br0" timeOffset="2894.863">5505-386 21 0,'-24'-11'10'0,"1"11"-8"15,17 0 16-15,0 0-17 16,-6 0 0-16,0 0 4 16,0 0 0-16,6-5-5 15,-6-1 0-15,6 1 3 16,6 5 1-16,6-10-1 0,6 4 1 16,6-4-3-16,6 4 1 15,6 1-2-15,-1-5 1 16,1 4-1-16,0 1 0 15,6 5 0-15,-7 0 0 16,1 5 0-16,-6 1 0 16,0-1 0-16,-6 0 1 15,-7 0-1-15,-5 1 1 16,-6-1-1-16,-6-5 1 16,-5-5 0-16,-1-1 0 0,-6 1-1 15,0 0 1-15,0-6 0 16,-12 1 0-16,-11-1-1 15,-13 0 1-15,0 1 0 16,7 5 0-16,-1 5-1 16,7 0 0-16,5 5 0 15,12 0 0-15,6 0 0 16,6 1 0-16,12-6 0 16,6 0 0-16,18 0-1 15,0 0 1-15,12 0 0 16,-1 0 1-16,7 0-1 15,0-6 0-15,-7-4 0 16,-5-1 0-16,0 1 0 16,0 4 1-16,-13 1-1 15,-5 5 1-15,-6 5-1 16,-6 6 0-16,-6 0 0 16,-11-1 1-16,-7-5-1 0,-12 1 1 15,6-6-1-15,0 0 0 16,1-6-1-16,11 1 0 15,6-5-5-15,6-1 1 16,18 6-7-16,0-11 0 16</inkml:trace>
          <inkml:trace contextRef="#ctx0" brushRef="#br0" timeOffset="2066.7742">5856-651 22 0,'-5'11'11'0,"-43"36"-11"0,36-31 15 0,-6 16-15 16,-6 10 1-16,1 11 0 15,-1 0 1-15,-6 10-2 16,0-4 0-16,0-1 1 0,1-5 1 15,-1-11-1-15,6 0 0 16,0-4 0-16,6-12 0 0,7-5-1 16,-1-10 1-16,6-6 0 15,6-16 0-15,12-10-1 16,5-21 1-16,7-6-1 16,0-5 1-16,0-10-1 15,6-1 1-15,-1 1-1 16,1-1 0-16,0 6 0 15,0 5 1-15,-7 0-1 16,7 6 0-16,0-1 0 16,0 1 0-16,0-6 0 15,-7 5 1-15,1 6-2 16,-6 5 1-16,-6 15 0 16,0 12 0-16,-12 15 0 15,-6 11 0-15,-6 10-1 16,-6 17 1-16,0-1 0 15,-6 6 1-15,1 5-1 16,-1 5 0-16,0 5-1 0,6 1 1 16,0-6 0-16,0 11 0 15,1 0 0-15,5-6 0 16,0-5 0-16,6-10 1 16,0-6-1-16,6-10 1 15,0-16 0-15,0-16 0 16,6-16-1-16,0-21 1 15,6-5 0-15,0-22 0 16,5-10 0-16,7-5 0 0,6-1-1 16,0-10 1-16,0 11-1 15,-1 0 0-15,-5 15 0 16,-6 17 0-16,-6 9 0 16,-6 28 0-16,-6 15 0 15,-12 22 0-15,-6 20 0 16,-12 27 0-16,-5 22-1 15,-1 9 1-15,6 17 0 16,0-5 0 0,-5 10 0-1,5-32 1-15,6-26 0 16,6-32 0-16,18-27 0 16,0-36 1-16,0-17-1 15,12-20 0-15,6-22-1 16,12-5 1-16,17-5-1 15,13-16 0-15,-7 21 0 16,-11 16 0-16,-6 16-1 16,-12 21 1-16,-1 16 0 0,-11 26 0 15,-12 21-1-15,-6 11 1 16,-5 16 0-16,-1 11 0 16,0-1 0-16,-6 1 0 15,0 4 0-15,6-20 0 16,-12 5 0-16,6-11 1 15,1-5-1-15,-1-10 1 16,0-11-1-16,0 0 1 0,0-6-1 16,0-10 1-16,0 0-1 15,1-5 1-15,5 0-1 16,6-11 1-16,6-16-1 16,6 0 0-16,11-10 0 15,7-11 0-15,6-5 0 16,6 0 0-16,5-1 0 15,1-9 0-15,0 9 0 16,-6 12 0-16,-7 15-1 16,-5 11 1-16,-6 16-1 15,-12 26 1-15,-12 16 0 16,-12 26 0-16,-18 17-1 16,1 10 1-16,-7 26 0 15,-6-10 0-15,7-11 0 16,-1-5 1-1,12-16-1-15,6-16 1 16,1-26 0-16,11-16 0 16,0-27 0-16,6-20 0 0,0-38 0 15,6-11 0-15,12-20-1 16,18-6 1-16,11-21-1 16,7-5 0-16,-1 10-1 15,1 6 1-15,-6 26-1 16,-6 16 1-16,-13 15-1 15,-5 22 1-15,-6 22-1 0,-6 20 1 16,-6 16-1-16,-6 11 1 16,0 21-1-16,-6 5 1 15,-6-16 0-15,1 6 0 0,-7 5 0 16,0-6 0-16,0 1 0 16,0-6 1-16,0-5-1 15,1-10 1-15,5-11-1 16,6-6 0-16,6-10 0 15,6-16 1-15,12-10-1 16,12-1 0-16,5-10 0 16,1-10 0-16,0 4 0 15,0 1 0-15,-1 10 0 16,-5 1 0-16,-6 4-1 16,0 6 1-16,-6 16 0 15,-12 5 0-15,-6 16-1 16,-12 21 1-16,-6 0-1 15,-5 5 1-15,-1 6 0 16,-6-1 0-16,6 1 0 16,6-11 0-16,7-11-3 15,5-4 1-15,6-17-7 16,0-10 1-16,12-6-3 0,0-5 1 16</inkml:trace>
          <inkml:trace contextRef="#ctx0" brushRef="#br0" timeOffset="-812.5271">5749-3059 21 0,'-6'0'10'0,"0"32"-9"0,6-27 14 16,-6 17-15-16,1 9 1 16,-1 1 0-16,0 10 0 15,0 1-2-15,0-12 1 16,0 6 1-16,0 6 0 15,0 4 0-15,-6 6 1 16,0-5-1-16,0 10 1 16,-6 6 0-16,0-1 0 15,1 11 0-15,5-16 0 16,-6 11-1-16,6 5 1 16,6-5-1-16,0 0 1 0,0 5-1 15,-6 11 0-15,6-17 0 16,0-4 0-16,0-1 0 15,0 1 0-15,6-1-1 16,0 1 1-16,0-6 0 16,6 0 0-16,6 6 0 15,0-6 0-15,0 6 0 16,6 4 0-16,6-4-1 16,-12-6 1-16,5-5-1 15,1 0 1-15,0-5-1 16,0 4 1-16,6-14-1 15,0-7 1-15,-1 1-1 16,7 5 1-16,-6 5-1 16,6 1 1-16,5-1-1 15,1 0 1-15,6 1-1 16,0-6 0-16,5 10 0 16,1 1 0-16,5-6 0 0,-5 1 1 15,0 4-1-15,-7-10 0 16,-5-5 0-16,-6 0 1 15,-6-11 0-15,-7 0 0 16,-5-5 0-16,0-5 0 16,-6-6-4-16,0 0 0 15,-6-5-8-15,0 0 0 16,0-10-1-16,-12-12 0 16</inkml:trace>
          <inkml:trace contextRef="#ctx0" brushRef="#br0" timeOffset="23172.8985">356 132 18 0,'-12'21'9'0,"0"-37"-4"0,12 16 9 16,0 0-12-16,12-5 1 15,0 0 2-15,0-6 1 16,6 1-7-16,-7-1 1 15,7 11 3-15,-6 0 1 16,6 0-1-16,0 0 0 0,0 0-2 16,12 5 0-16,-1-5-1 15,13 0 1-15,6 0-1 16,5-5 1-16,1-5 0 16,-1-1 0-16,-5 0 0 15,-12 1 0-15,-1-1 0 16,1 1 0-16,0-1 0 15,6 0 0-15,-1 6-1 16,7 0 1-16,-1-6-1 16,-5 6 1-16,0 5-1 15,-6 0 1-15,-7 5-1 16,-5 1 0-16,6-1 0 16,-12 0 1-16,0 6-1 15,-1-6 0-15,1 0 0 16,-6 1 0-16,0 4 0 15,0 1 0-15,0 5 0 16,-6 0 0-16,0 5 0 16,-6 0 0-16,6 5 0 15,-6-5 0-15,0 6 0 0,0-1 0 16,0 1 0-16,0-6 1 16,0-5-1-16,-6 5 1 15,0 0-1-15,0 0 0 16,0 1 0-16,6-7 1 15,0 1-1-15,0-5 0 16,0-1-1-16,-6 1 1 16,0 0-3-16,-6-6 1 15,0 6-5-15,-6-1 0 0,1 1-5 16,-1 5 1-16</inkml:trace>
          <inkml:trace contextRef="#ctx0" brushRef="#br0" timeOffset="7748.2836">4321-1519 18 0,'-24'0'9'0,"6"-26"-5"16,12 26 10-16,-12-6-13 0,-6 12 0 16,-11-1 1-16,-7 0 1 15,-6-5-4-15,-5 6 1 16,-1-1 1-16,7 0 1 15,-7 0 0-15,-12-5 1 16,1 0-1-16,-6 0 0 16,-1-10 0-16,-5-1 0 15,-1 1 0-15,1 10 1 16,0-6-2-16,-1 12 0 0,13-1 0 16,-1 0 1-16,13 1-1 15,-7-6 1-15,12 0-1 16,-5 0 0-16,-7-6 0 15,-11 6 1-15,-1 6-1 16,-5-6 0-16,-6 5-1 16,-1-5 1-16,1 5 0 15,6 0 0-15,5 6-1 16,7-6 1-16,11 1-1 16,1-1 1-16,-7 0-1 15,-5 1 1-15,-7 4-1 16,1 1 0-16,-1 5 0 15,1 5 1-15,-1 0-1 16,1 5 0-16,-6 6 0 16,-1-5 0-16,13-1 0 15,11 0 0-15,0 6 0 16,1 0 0-16,-1 0-1 0,1-1 1 16,5-4 0-16,-5 5 1 15,-1-6-1-15,0 1 0 16,1-1 0-16,-1 1 0 31,-11 20 0-31,5-5 0 16,13 1-1-16,-1-6 1 15,12-5-1-15,6-1 1 16,7-9-1-16,-1 4 1 16,0-5 0-16,0-5 0 0,6 5 0 15,1 0 0-15,-1 6-1 16,6-1 1-16,0 1 0 15,6-1 0-15,0 6-1 16,0 0 1-16,6-1 0 16,-6 6 0-16,6 11 0 15,0-6 0-15,0 1 0 16,0 4 0-16,0-4 0 16,0-1 0-16,0-5 0 15,6 0 0-15,0 0 0 16,0-5 1-16,-6 5-1 15,0 5 1-15,6 11-1 16,0-10 0-16,0-17 0 16,6 0 1-16,-6-4-1 15,6-1 1-15,-1-5-1 16,1 0 1-16,0-1-1 16,0 1 1-16,6 5-1 0,0 1 0 15,0-1 0-15,0-5 0 16,-1 0 0-16,7-6 1 15,0 1-1-15,-6-6 1 16,0 0-1-16,6 1 1 16,-7-1 0-16,1 0 0 15,-6 0 0-15,0 6 0 16,0 0 0-16,0-6 1 16,0 0-1-16,0-5 0 0,0 0 0 15,0-5 0-15,-1 0-4 16,1-1 0-16,6 6-4 15,-6 6 0-15,12-1-7 16,-6 0 1-16</inkml:trace>
          <inkml:trace contextRef="#ctx0" brushRef="#br0" timeOffset="27347.0884">1386 159 18 0,'6'-53'9'0,"35"11"-9"0,-29 31 10 0,6 0-9 16,6 1 1-16,-6 4 1 16,-6 6 1-16,-6 6-4 15,-12 15 0-15,-6 6 4 16,-18 15 0-16,-12 6 0 16,-11 10 0-16,-13 17-2 15,7 9 1-15,5 7-1 16,7 10 0-16,5-1-1 15,0-4 0-15,6-16 0 16,-5-1 0-16,5-15 0 16,0-16 0-16,1 0-1 15,5-6 1-15,6-10 0 16,0-11 0-16,6-10 0 16,-5-1 0-16,5-15 0 15,12-6 0-15,-6 1-1 16,6-6 0-1,18-16 0 1,0 6 1-16,6 4-1 16,-1-4 0-16,-5 5-1 15,6-6 1-15,-6 6 0 0,-6-6 0 0,-6 6 0 16,-6 0 0-16,-18-1 0 16,-5 1 0-16,-1 5 0 15,-6-5 0-15,-6 0 0 16,1 0 0-16,-1-1 0 15,0 1 0-15,1-5 0 16,-1-6 0-16,6-5 0 16,1-6 0-16,5 6 0 15,6 5 0-15,0 0 0 16,6 6 0-16,6-1 0 16,6 11 0-16,1 0 0 15,5 0 0-15,0 6 0 16,0-1 0-16,0 0-1 15,0 11 1-15,0 0 0 0,-6 6 0 16,0-1 0-16,0 6 0 16,0-1 0-16,-6 6 1 15,6 11-1-15,0 5 1 16,6 5-1-16,6-5 1 16,6 26-1-16,6 0 1 15,5 1-1-15,7-6 1 16,6-11 0-16,6-4 0 15,-1-12 0-15,13-10 0 16,5-11 1-16,1-5 0 0,5-16 0 16,-5-15 0-16,-7-7 0 15,-5-4 0-15,-6-6-1 16,-1-10 1-16,1-11-2 16,6 10 1-16,-1 1-1 15,7 0 0-15,5-1 0 16,-5 6 0-16,-6 5 0 15,-7 11 0-15,1 5-1 16,-12 6 1-16,-6 4-1 16,-7 7 1-16,-5-1-1 15,-6 0 1-15,-6 5 0 16,0-5 0-16,-6 6 0 16,-6-6 0-16,1 0 0 15,-7 0 0-15,-6 5 0 16,-12 6 0-16,0 5 0 15,1 5 0-15,-1 0 0 16,0 1 0-16,7-1-1 0,-1 0 0 16,0 1 1-16,0-1 0 15,-11 0-1-15,-7 1 1 16,-12-6 0-16,-5 5 1 16,-1-10-1-16,7-1 0 15,-1 6-2-15,7 0 1 16,11 0 0-16,6 0 1 15,7 0-2-15,-1 0 1 16,12 6 0-16,6-1 1 0,0-5 0 16,6 5 0-16,0-5 0 15,0 0 0-15,0-5 0 16,6 5 0-16,0-5 0 16,0-1 0-16,0 1 0 15,0-6 0-15,-6 6 0 16,0-6 0-16,-11 1 0 15,-7 4 1-15,-6 1-1 16,-6-5 1-16,1 15-2 16,-1 0 1-16,-6 0 0 15,1 1 1-15,-1-6-2 16,6 5 1-16,6 6-1 16,13-6 1-16,5 0-1 15,12 1 1-15,17-1-1 16,1-10 1-16,6-1 0 15,12 1 0-15,6 5 0 16,5-11 0-16,7 11 0 0,5 0 0 16,1 0 0-16,5 6 0 15,13-6 0-15,-1 10 0 16,6-4-1-16,-11-1 1 16,-7 6 0-16,-5-6 0 15,-1 0 0-15,-5 1 0 16,-6-1 0-16,-7 0 1 15,-5 0-1-15,-12 1 1 16,-6 4-1-16,0 1 1 16,-7 0 0-16,-5 5 0 0,0-11-1 15,-6 0 1-15,0 6-1 16,0-1 0-16,0 1 0 16,6 5 0-16,0 0-1 15,6 5 0-15,6-5 0 16,6 0 1-16,0 0 0 15,-1-5 0-15,-5 10 0 16,-6 11 0-16,-12 10 0 16,-6 11 0-16,-12 0 0 15,1 0 0-15,-7 0 0 16,-6 6 1-16,0-1-1 16,0-5 0-16,1 0 0 15,-1-5 1-15,-6-5 0 16,-5-6 0-16,-1-5 0 15,-6-6 0-15,-11 1 0 16,-1-1 0-16,7-10 0 16,5-5 0-16,6-6-1 0,7-5 0 15,5-10 0-15,0-6 1 16,6-11-1-16,0-5 1 16,1-10-1-16,-1-17 0 15,0 6 0-15,6-5 1 16,0-6-1-16,0-5 0 15,1 0 0-15,5 5 0 16,0 6 0-16,0 0 0 0,0-1 0 16,-6 11 0-16,0 6 0 15,0 5 0-15,0 5-1 16,7 11 1-16,-1 10-2 16,0 6 1-16,6-1-1 15,6 12 1-15,0 10-1 16,6 5 1-16,0 5 0 15,6-4 0-15,5 4 1 16,7 11 0-16,6 6 0 16,12-1 0-16,5 6 0 15,7 0 0-15,17-6 1 16,1 6 0-16,-7 5-3 16,-5 11 1-16,-7-11-5 15,-11-16 0-15,6-15-6 16,-1-17 0-16</inkml:trace>
        </inkml:traceGroup>
        <inkml:traceGroup>
          <inkml:annotationXML>
            <emma:emma xmlns:emma="http://www.w3.org/2003/04/emma" version="1.0">
              <emma:interpretation id="{DA0DE0EF-271D-4D88-9F16-EC9A1201C31F}" emma:medium="tactile" emma:mode="ink">
                <msink:context xmlns:msink="http://schemas.microsoft.com/ink/2010/main" type="inkWord" rotatedBoundingBox="20972,12162 30400,11451 30727,15791 21299,16502"/>
              </emma:interpretation>
              <emma:one-of disjunction-type="recognition" id="oneOf1">
                <emma:interpretation id="interp5" emma:lang="en-US" emma:confidence="0.5">
                  <emma:literal>Ben</emma:literal>
                </emma:interpretation>
                <emma:interpretation id="interp6" emma:lang="en-US" emma:confidence="0">
                  <emma:literal>ADIN</emma:literal>
                </emma:interpretation>
                <emma:interpretation id="interp7" emma:lang="en-US" emma:confidence="0">
                  <emma:literal>Benn</emma:literal>
                </emma:interpretation>
                <emma:interpretation id="interp8" emma:lang="en-US" emma:confidence="0">
                  <emma:literal>BMW</emma:literal>
                </emma:interpretation>
                <emma:interpretation id="interp9" emma:lang="en-US" emma:confidence="0">
                  <emma:literal>BIN</emma:literal>
                </emma:interpretation>
              </emma:one-of>
            </emma:emma>
          </inkml:annotationXML>
          <inkml:trace contextRef="#ctx0" brushRef="#br0" timeOffset="115027.6433">9571-1703 17 0,'0'-5'8'0,"6"-11"-3"15,-6 16 12-15,6-11-15 16,0 1 0-16,-6 10 1 0,6 0 1 15,0 0-5-15,0 5 0 16,0 5 2-16,0 17 1 16,0-1-1-16,0 6 1 15,6-5-1-15,-6 20 0 16,-6 17 0-16,0 10 0 16,-6 37 0-16,0 5 0 15,-6 1 0-15,-6-11 0 16,-12 5 0-16,-6 10 0 0,1-9 0 15,-1-1 1-15,-6-5-2 16,-5-6 1-16,-1-10 0 16,1-11 0-16,5-20 0 15,0-1 0-15,0-11-1 16,7-4 1-16,5-11-1 16,6-6 1-16,6-5-1 15,0 0 1-15,7-10-1 16,-1 0 1-16,6-11-1 15,6 0 1-15,12-11-1 16,5-5 0-16,1-10 0 16,6-1 0-16,6-10 0 15,0-16 0-15,5-10 0 16,1-6 0-16,-6-11-1 16,0 1 1-16,-1-16-1 15,1 5 1-15,0-16-1 16,6-26 0-16,-1 5 0 15,1-6 0-15,0 17 0 0,0 10 1 16,-7 0-1-16,1 16 1 16,-12 0 0-16,-6 16 0 15,-6 6 0-15,-6 9 0 16,-6 12 0-16,-6 10 0 16,0 10-1-16,0 11 1 15,0 11-1-15,6 5 0 16,0 11 0-16,6 5 0 15,0 10 0-15,0 11 1 0,0 5 0 16,0 1 0-16,0 15 0 16,0 11 1-16,-6 10 0 15,0 32 1-15,0 0-1 16,-5 6 1-16,-7-11 0 16,-6 10 0-16,0 11-1 15,0-5 1-15,-6-1-1 16,-11 6 0-16,-7-5 0 15,-5-16 0-15,-7-11-1 16,6-5 1-16,1-26-1 16,5-6 1-16,1-16 0 15,5-5 0-15,-6-10 0 16,19-6 0-16,-1-11 0 16,6 1 1-16,6-6-2 15,6-5 1-15,6-5-1 16,6-6 1-16,6-4-2 15,6-7 1-15,0 1-2 0,0 0 0 16,6 5-4-16,6 6 1 16,-1-6-8-16,13 16 1 15</inkml:trace>
          <inkml:trace contextRef="#ctx0" brushRef="#br0" timeOffset="177532.5391">9482-1656 14 0,'-36'0'7'0,"6"5"-1"0,25-5 10 16,-1 5-14-16,0 0 1 15,0 6 1-15,6 0 0 16,0-1-5-16,12 6 0 16,5-5 4-16,13-6 0 15,6-5-1-15,12 0 0 16,-1 0-1-16,7-5 1 16,17-1-1-16,-5-4 1 0,17 10-2 15,0-11 1-15,-11 1-1 16,-1 4 1-16,1-10-1 15,-7 1 1-15,1-1-2 16,-7 5 1-16,-5 1 0 16,-7-1 1-16,-11 6-1 15,-6 5 1-15,-12 0-1 16,-6 16 1-16,-12-1 0 16,0 7 0-16,-6 4-1 15,-6-5 1-15,-6 6-1 16,-6 20 0-16,0 12 0 15,-6 15 0-15,1 21 0 16,5 11 0-16,-12 15 0 16,-5 1 0-16,-7 5 0 15,-6-10 1-15,13-12-1 16,-7-4 1-16,0 5-1 16,7 5 1-16,5-16-1 15,0 0 1-15,7-5-1 16,5-10 0-16,0-12-1 15,6 1 1-15,0-11 0 16,6-10 0-16,0-11-1 16,-5-10 1-16,11-12 0 0,0-9 0 15,6-12 0-15,0-4 0 16,6-17-1-16,11-20 1 16,-5-11 0-16,6-22 0 15,6-15-1-15,6 0 1 16,5-16 0-16,7-1 0 15,0-20 0-15,0 10 0 16,-1-5 0-16,1 6 0 16,-12-6 0-16,-7 16 1 15,1-1-1-15,-6 17 0 0,0 5 0 16,0-5 0-16,0 21 0 16,-6 10 0-16,-1 12 0 15,-11 20 0-15,0 5 0 16,-5 22 1-16,-1 16-1 15,-6 15 0-15,-6 16 0 16,0 22 0-16,-6 5 0 16,-6 15 1-16,7 6-1 15,-7 6 0-15,-6 9 0 16,-6 12 1-16,7 15-1 16,-1-5 0-16,-6 5 0 15,7-5 0-15,5-5 0 16,0-16 0-16,0-11 0 15,1-15 0-15,5-17 0 16,6-10 0-16,6-5 0 16,0-17 0-16,6-20-1 15,6-11 1-15,0-16 0 0,6-16 0 16,0-15-1-16,6-22 1 16,6-5-1-16,0-11 1 15,11-10 0-15,-5 0 0 16,6-6 0-16,0 1 0 15,-1 10 0-15,-5 5 1 16,0-5-1-16,-12 21 0 16,-6 16 0-16,-18 11 1 15,-6 16-1-15,-6 31 1 0,-5 11-1 16,-13 26 0-16,-18 32 0 16,-17 5 1-16,6 11-1 15,5 0 0-15,1 0 0 16,11-5 0-16,0 0 0 15,7-17 0-15,5-25-1 16,6-17 1-16,13-15 0 16,11-27 0-16,6-16-1 0,12-26 1 15,12-16-1-15,-1-21 0 16,13-11 0-16,6 0 1 16,0-5-1-16,5 16 1 15,1-1 0-15,0 17 0 16,-7 15 0-16,-11 12 0 15,-6 20 1-15,-18 16 0 16,-6 16-1-16,-12 21 1 16,-6 32 0-16,-11 37 0 15,-1 26-1-15,-6 33 1 0,-5 20-1 16,-7-5 0-16,7-11 0 16,-1-15 1-16,6-27-1 15,12-26 0-15,1-22 0 16,11-10 0-16,6-16-1 15,12-16 1-15,12-26-1 16,6-21 1-16,11-22-1 16,7-31 1-16,0-22-1 15,6-21 1-15,17-26 0 16,1 0 0-16,5 0 0 16,1 16 0-16,-1 10-1 15,-5 0 1-15,-7 22 0 16,-5 15 1-16,-12 22-1 15,-7 20 1-15,-11 27-1 16,-12 27 0-16,-12 15 0 16,-12 48 1-16,-11 43-1 0,5-27 1 15,-18 74-1-15,12 0 0 16,6-16 0-16,7-32 0 16,11-20-1-16,12-38 0 15,5-32 0-15,7-26 1 16,6-21-1-16,6-37 1 15,6-16-2-15,23-32 1 16,-5-16-9-16,-1-15 1 16,1-6-1-16,-24-5 1 15</inkml:trace>
          <inkml:trace contextRef="#ctx0" brushRef="#br0" timeOffset="175888.0055">9845-1096 6 0,'24'-31'3'0,"0"-12"2"16,-12 28-4-16,5-7-2 16,1 1 1-16,0 5 0 15,0 0 0-15,0 1 0 16,0-1 0-16,0 0 0 0,5-5 0 16,1-1 0-16,0-9 0 15,-6 10 0-15,0-1 1 16,0 1 0-16,0 0 1 15,-7 5 1-15,-5 6 0 16,-6 10 1-16,0 0 0 16,0 5-1-16,0 0 1 15,0 11-1-15,0 0 0 16,-6 5-1-16,0 6 0 0,-5 4-1 16,-1 12 1-16,-6 4-1 15,0 22 1-15,-6 10-1 16,-18 17 0-16,1 4 0 15,-1 11 0-15,0-5-1 16,1-5 0-16,-1-17 0 16,-11-4 0-16,11-6 0 15,0 0 0-15,0-16 0 16,1-5 0-16,5-5-1 16,0-6 1-16,7 0-1 15,-1-10 1-15,6-5-2 16,6-12 1-16,6-15-5 15,-6-15 0-15,12-22-1 16,6-16 0-16</inkml:trace>
        </inkml:traceGroup>
        <inkml:traceGroup>
          <inkml:annotationXML>
            <emma:emma xmlns:emma="http://www.w3.org/2003/04/emma" version="1.0">
              <emma:interpretation id="{C9C01846-0B13-43AC-874B-257ED7EA7018}" emma:medium="tactile" emma:mode="ink">
                <msink:context xmlns:msink="http://schemas.microsoft.com/ink/2010/main" type="inkWord" rotatedBoundingBox="21588,12112 30403,11457 30726,15792 21910,16447"/>
              </emma:interpretation>
              <emma:one-of disjunction-type="recognition" id="oneOf2">
                <emma:interpretation id="interp10" emma:lang="en-US" emma:confidence="0.5">
                  <emma:literal>zamias;</emma:literal>
                </emma:interpretation>
                <emma:interpretation id="interp11" emma:lang="en-US" emma:confidence="0">
                  <emma:literal>amentias;</emma:literal>
                </emma:interpretation>
                <emma:interpretation id="interp12" emma:lang="en-US" emma:confidence="0">
                  <emma:literal>Zamias;</emma:literal>
                </emma:interpretation>
                <emma:interpretation id="interp13" emma:lang="en-US" emma:confidence="0">
                  <emma:literal>ammonias;</emma:literal>
                </emma:interpretation>
                <emma:interpretation id="interp14" emma:lang="en-US" emma:confidence="0">
                  <emma:literal>amanitas;</emma:literal>
                </emma:interpretation>
              </emma:one-of>
            </emma:emma>
          </inkml:annotationXML>
          <inkml:trace contextRef="#ctx0" brushRef="#br0" timeOffset="118755.7349">13810-1698 22 0,'89'-5'11'0,"-29"5"-6"16,-42 0 11-16,-1 5-15 15,1 11 1-15,6 16 2 16,-12-6 0-16,-12 22-5 15,-12 21 1-15,-18 21 3 0,-29 37 1 16,-19 0-1-16,-35 10 0 16,-36 22-1-16,-23 26 0 15,-13-21-1-15,-17-16 1 16,5-5-1-16,7-16 0 16,-7-21 0-16,7-26 0 15,11-6 0-15,1-11 0 16,23-5-1-16,-6 1 1 0,-5-7-1 15,11-4 1-15,0-6-1 16,-6 1 1-16,18-12-1 16,18-4 0-16,-6-11 0 15,18-11 1-15,6-5 0 16,18 0 0-16,0-5-1 16,5 0 0-16,1-1 0 15,5 6 0-15,1 6-1 16,-6-1 1-16,11 5-1 15,7 1 1-15,11-6 0 16,7 1 0-16,11-6 0 16,12-6 0-16,6-10 0 15,12-5 0-15,18-11 0 16,12 1 1-16,12-12-1 16,11 17 0-16,7 0 0 15,-1-12 0-15,13 1-1 16,11 11 1-16,1-1-1 15,5 1 1-15,6 0-1 16,25-1 1-16,22 1-1 0,19 5 1 16,18-6-1-16,29-10 1 15,24 5 0-15,19 0 0 16,22-10 0-16,19 10 1 16,0 6-1-16,0-6 0 31,71 22 0-31,-77-12 1 0,-48 1-1 15,-54 5 1-15,-35-5-1 16,-36 5 1-16,-23-5 0 16,-31 0 0-16,-23 0 0 15,-12-6 1-15,-24 1-2 16,-24 5 0-16,-17 0 0 16,-13-6 0-16,-23 17-1 15,-18 4 1-15,-7 12-2 0,7 9 1 16,-18 7 0-16,-6-1 1 15,6 5 0-15,-18 11 0 16,-12 11-1-16,6 5 1 16,-23 5 0-16,-13-10 0 15,-11 5 0-15,5-1 1 16,7-9-1-16,-1-6 0 16,0 0 0-16,7-5 0 15,-1-1 0-15,18-4 0 0,1-1-2 16,-1-10 1-16,18-5-4 15,24 5 0-15,17-11-7 16,25 11 1-16</inkml:trace>
          <inkml:trace contextRef="#ctx0" brushRef="#br0" timeOffset="125420.5461">12845-3202 13 0,'-29'0'6'0,"11"11"1"0,18-11 0 16,0 0-8-16,12 0 1 15,6 0-2-15,5 5 0 16,13 1-1-16,0 4 0 16</inkml:trace>
          <inkml:trace contextRef="#ctx0" brushRef="#br0" timeOffset="41000.9582">13090 292 16 0,'-18'21'8'0,"12"0"1"0,6-21 6 16,6-5-12-16,6-6 0 16,0 1 5-16,-1-1 0 15,-5-5-9-15,0 6 1 16,-6-6 6-16,6 5 0 15,0 1-2-15,6-6 1 16,6 0-3-16,12 0 1 16,0-5-2-16,5-11 0 0,7 6 0 15,0 5 1 1,5-1 0-16,1-9 0 0,-7-1 0 16,7-5 0-16,0 0 0 15,5-6 0-15,7 1-1 16,-1 0 1-16,-11-6-1 15,0-5 0-15,-1 0-1 16,-5 6 1-16,-6 4-1 16,-1-4 1-16,1-1-1 15,-6 6 0-15,0-1 0 16,-7 12 1-16,7-12-1 16,-6 1 0-16,0 5 0 15,-6 5 0-15,0 1 0 16,-7-7 0-16,1 17 0 15,-6-5 0-15,6 5 0 16,-6 5 0-16,6 5 0 16,-6 1 0-16,6 4-1 0,0-4 1 15,0 4 0-15,0-9 0 16,0 15-1-16,5-11 1 16,-5 11 0-16,6-5 0 15,0-6 0-15,0 6 0 16,0 0 0-16,6 5 0 15,-1-11 0-15,1 0 0 16,12 1 0-16,0-6 1 16,-1 5-1-16,1-5 0 0,6 1 0 15,-7-1 0-15,-5 0 0 16,0 0 0-16,0-5 0 16,0 0 0-16,5-1 0 15,-5 1 0-15,6 0 0 16,11-5 0-16,1 5-1 15,6-6 1-15,-1 6 0 16,-5 5 0-16,-1 0 0 16,-5 0 0-16,-6 0 0 15,0 6 1-15,11-1-2 16,1 11 1-16,-1-10 0 16,7 10 0-16,0-11 0 15,-13 11 0-15,1 0 0 16,5-5 0-16,-5-1 0 15,6 6 0-15,5-5 0 16,1 5 0-16,5 5 0 16,7-5 1-16,-1 0-1 15,1 0 0-15,5 6 0 0,-5-6 0 16,-1 0 0-16,-5 0 0 16,-13-11 0-16,13 11 0 15,-24 0 0-15,-1 0 0 16,1-5 0-16,0 0 0 15,0 5 0-15,5-11 0 16,1 0 0-16,6 6 1 16,-7-5-1-16,1-1 0 15,-6-5-1-15,11 6 1 16,-11-6 0-16,6 5 0 0,-1 0 0 16,-5-4 0-1,18 9 0 1,-1 1 0-16,-5 0-1 0,-12 5 1 15,5 0 0-15,-5 5 0 16,-6-5 0-16,5 0 0 16,-5 5 0-1,-6 1 0-15,0-6 0 16,-6 5 0-16,0 0 0 16,-1 6 0-16,-5-6 0 15,0 6 0-15,0-6 0 16,-6 16 0-16,6-5 0 0,-6-11 1 0,6 6-2 15,0-1 1-15,-6 1 0 16,12 5 1-16,-7 5-2 16,1 5 1-16,-6 12 0 15,0-1 0-15,0 10 0 16,-6-10 1 0,6 11-1-16,0-6 0 15,0 1 0-15,0-6 1 0,12 0-1 16,-18 5 0-16,12 6 0 15,-6-11 1-15,0 5 0 16,0 11 0-16,-6 0-1 16,0-6 0-16,0 1 1 15,6-16 0-15,-6 0-1 16,0-1 0-16,0 6 0 16,0 6 1-16,-6-1-1 15,0 6 1-15,0-1-1 16,0 1 0-1,6 37 0-15,12-11 1 16,0 0-1-16,0-5 1 16,-1-1-1-16,-5 1 0 15,-6-11 0-15,0 6 0 16,0-1 0-16,0 6 1 16,0-5-1-16,0-6 0 15,0-5 0-15,0 0 1 16,0-6-4-16,-6-4 1 15,0 4-8-15,-5-4 1 0,5-12-7 16,0-4 0-16</inkml:trace>
          <inkml:trace contextRef="#ctx0" brushRef="#br0" timeOffset="112258.3571">14649-1883 21 0,'48'-5'10'0,"-36"5"-7"0,-18 10 12 15,0 12-14-15,-12 4 1 16,-6 0 0-16,-6 11 1 15,-5 6-4-15,-1-1 0 16,-6 11 2-16,-5 16 1 16,-1 10-1-16,-5 16 1 0,-1 11-1 15,0-5 0-15,7-6 0 16,5-10 0-16,0-11 0 16,1-5 1-16,11-22-1 15,-6-15 1-15,12-11-1 16,1-10 1-16,11-11-2 15,-6-6 0-15,6-4-4 16,0-11 1-16,0 0-7 16,0-11 1-16</inkml:trace>
          <inkml:trace contextRef="#ctx0" brushRef="#br0" timeOffset="128368.3875">16870-1566 26 0,'-30'-6'13'0,"18"-10"-8"0,12 16 17 16,0 0-20-16,6 0 0 15,6 0 2-15,6 0 1 0,0 11-6 16,0 0 1-16,5-1 3 15,-5-5 1-15,0 6-1 16,0 10 1-16,-12 6-1 16,-6 15 0-16,-6 6-1 15,-6 15 1-15,0 6-1 16,0 10 0-16,0 1-1 16,6-12 0-16,6-4 0 15,6-6 0-15,0-16-1 16,12 1 1-16,0-11 0 15,6-11 0-15,-6-5 0 16,17-6 0-16,-5-5-1 16,12-5 1-16,-1-5-1 15,7 10 1-15,12-5-1 16,11 0 0-16,12-5 0 16,-5-5 0-16,5-1 0 15,18 11 0-15,-5 0 0 0,-7 0 0 16,-6 0 0-16,-11 0 0 15,-19 11 0-15,-11-6 0 16,-6-5 1-16,-7 0 0 16,-11-11-1-16,-18 11 1 15,-6-10-1-15,-12 10 1 16,-23 0-2-16,-1 0 1 16,-17 5 0-16,-7 0 0 15,-11-5-1-15,-7 16 1 0,7-11-1 16,-6-5 1-16,17 0 0 15,7-5 1-15,11 5-1 16,0 0 0-16,1-5 1 16,5-6 0-16,0-5-1 15,1-5 1-15,-7-11-1 16,0-5 1-16,-5-5-1 16,5 0 0-16,1-6 0 15,11 1 1-15,6-6-1 16,6-6 0-1,30-9-1 1,12 9 0-16,12 12 0 16,6-6 1-16,17 11-1 15,-5 5 0-15,-1 5 0 16,1 0 1-16,12 11-1 16,-7 10 1-16,1 1 0 15,5-6 0-15,-11 0 0 16,6 11 0-16,-25-1-1 0,7 6 1 15,-12 6-1-15,-6 4 1 16,-12 6-1-16,-6-5 1 16,0 5-1-16,-12 5 1 15,-12 10 0-15,-6 12 0 16,12-1-1-16,-17 6 1 16,5 21 0-16,12-11 0 15,0 5 0-15,0-5 0 16,6 6 0-16,0-11 0 0,-5-5 1 15,11-11 0-15,0-6 0 16,-6-4 0-16,6-11 0 16,-12-11 0-16,-6-21 0 15,0-5 1-15,-5-11-1 16,17-15 0-16,0-1-1 16,6 0 1-16,12 1-1 15,12-6 0-15,-1 5-1 16,1 6 0-16,12 10 0 15,0 6 1-15,6 10-1 16,-1 5 0-16,-11 6 0 16,6 10 1-16,-18 11-1 15,-12 10 1-15,-24 11-1 16,6 6 1-16,-12 15-1 16,-23-5 1-16,-7-5 0 15,-5-6 1-15,5-5-1 16,7-11 1-16,5-10-1 15,18-10 1-15,12-17 0 0,18-5 0 16,18-21-1-16,12-5 1 16,24 5-1-16,-7 5 0 15,25 0-1-15,-1 0 1 16,12 6-1-16,-29 10 1 16,0 6-1-16,-19 10 1 15,1 5-1-15,-18 27 0 16,-24 15 0-16,-30 11 1 15,-11 1 0-15,-19-12 0 0,1-4 1 16,-7-6 0-16,1 0 0 16,5-16 1-16,7-11 0 15,11-10 0-15,6-10-1 16,13-27 1-16,11 5-2 16,18-16 1-16,12 1-3 15,6 4 0-15,-1 6-3 16,7 6 0-16,0 4-4 15,6 6 0-15,0 16-7 16,-1 5 0-16</inkml:trace>
          <inkml:trace contextRef="#ctx0" brushRef="#br0" timeOffset="126430.8821">14554-1588 21 0,'-6'-16'10'0,"0"16"-8"0,6 0 19 16,0-10-20-16,0 10 1 15,0 0-1-15,0 0 1 16,0 0-3-16,6 5 1 16,0 0 1-16,6 6 0 15,6 0-1-15,12-1 1 16,11 6 0-16,7-6 1 16,-1-4 0-16,1-1 0 15,6 5 0-15,5 6 0 0,-5 5 0 16,-1 6 0-16,1 4-1 15,-6 1 0-15,-7 5 0 16,-5-6 0-16,-6-4-1 16,-6-6 1-16,-7-6-2 15,-5-4 1-15,-12-1-3 16,-12 1 0-16,-11-6-8 16,-19 1 1-16</inkml:trace>
          <inkml:trace contextRef="#ctx0" brushRef="#br0" timeOffset="174691.1289">9726-1699 5 0,'12'0'2'0,"24"27"4"15,-18-33 2-15,5 1-7 32,13 5 0-32,6-5 0 0,5 5 0 0,1 0-2 15,6 0 1-15,-1-11 2 16,-5 11 0-16,5-5-1 15,7 0 0-15,5-6 0 16,7 1 1-16,-1-1-1 16,1-5 1-16,17 5-1 15,6 6 1-15,-5 0 0 16,-1 15 0-16,0-4-1 16,0-6 1-16,13 5-1 15,5 6 0-15,12-6-1 16,6 0 0-16,0 1 0 15,-12-1 1-15,6-5-1 16,6 10 0-16,6 1 0 0,-6-6 0 16,24 1 0-1,-6-1 1-15,-12-5-1 0,0 0 0 16,0 5 0-16,0 6 0 16,6-6 0-16,-7 0 0 15,1 6 0-15,-11 10 0 16,-13-16 0-16,6-5 1 15,0 0-1-15,6-10 1 16,-12-1-1-16,0-5 1 16,-6 6-1-16,-11-6 1 0,-7 5-1 15,-11 1 1-15,-7 10-1 16,-17-11 1-16,-7 6-1 16,-17 5 1-16,-12 5-1 15,-18 0 1-15,-12 1 0 16,-23 4 0-16,-13 1 0 15,-17 10 0-15,-13 0 0 16,-17-5 1-16,6-5-1 16,-12 4 1-16,-24-4-1 15,-18 0 1-15,0-6-1 16,-6-5 1-16,6 0-1 16,-5 0 0-16,-25-5-1 15,0-6 1-15,7 11-1 16,5-16 0-16,-6 0 0 15,-11-5 0-15,5-5 0 16,1 10 0-16,17-5 0 16,0 10 1-16,-23 6-1 15,17 10 0-15,0 0-1 0,13 11 1 16,17-10 0-16,23 4 0 16,-5 1 0-16,18-6 0 15,12-5 0-15,12-11 0 16,11 6 0-16,18 5 0 15,7-5-1-15,17 5 0 16,12 0 0-16,12 0 1 16,18-11-1-16,12 1 0 15,-1 4 0-15,13 1 1 0,18 5-1 16,11 5 1-16,12 1-1 16,19-1 1-16,23 11 0 15,-6 5 0-15,-12-5 0 16,18 5 0-16,12-5 0 15,12-6 0-15,11-4 0 16,-5 4 0-16,0 6 0 16,12 0 0-16,5-5 0 15,13-1 0-15,-7-10 0 16,1 6 0-16,6-6 0 16,-7 0 0-16,19 0 0 15,-25 5 1-15,-5 0-1 16,0 0 0-16,-7-5 0 15,-5 11 1-15,-6 10-1 16,-12 6 0 0,0 20-2-1,-30-10 1-15,-18 0-3 0,-23-15 0 16,-19-12-5-16,-5-10 0 16</inkml:trace>
          <inkml:trace contextRef="#ctx0" brushRef="#br0" timeOffset="179381.7701">10488-1159 19 0,'-48'32'9'0,"13"15"-6"0,29-31 15 0,0 0-17 16,-6 0 1-16,6 5-1 16,-6 6 0-16,0-1-2 15,0 16 0-15,0 32 1 16,0 6 1-16,0 15-2 15,1 0 1-15,-7 6-1 16,6-16 1-16,6-6 0 16,0-16 0-16,6-25 0 15,6-17 0-15,-6-21 0 16,6-21 1-16,6-27-1 16,6-16 0-16,5-26 0 15,13-21 1-15,0-5-1 16,5-6 1-16,1 0-1 15,0 1 0-15,0 15 0 16,-1 16 0-16,-11 26 0 16,0 17 0-16,-18 36 0 15,-6 38 1-15,-12 47-1 16,-12 53 1-16,-12 26 0 0,0 22 1 16,6-1 0-16,7-20 0 15,-1-27 0-15,12-32 0 16,12-31-1-16,6-33 1 15,11-25-2-15,7-33 1 16,12-20-1-16,11-33 0 16,13-31 0-16,5-5 0 0,7-17 0 15,-13-4 0-15,-5-11 0 16,-7 15 0-16,1 6 0 16,-12 22 0-16,-13 30 0 15,-11 28 1-15,-12 26-1 16,-12 37 0-16,0 31 0 15,-6 33 1-15,-17 20-1 16,-1 22 1-16,-6-6-1 16,0 1 1-16,13-22-1 15,5-10 1-15,12-22-1 16,0-15 0-16,18-22 0 16,0-15 0-16,5-11-1 15,7-16 1-15,0-16-1 16,0-16 1-16,6-10 0 15,5-5 0-15,1-22 0 16,6 0 0-16,-1 17 0 16,1 4 0-16,-6 6 0 15,-12 16 1-15,-1 20-1 0,-11 22 0 16,-12 27 0-16,-6 36 1 16,-11 38-1-16,-1 15 1 15,0-4-1-15,6-12 1 16,6-21-1-16,0-20 0 15,6-12 0-15,6-15 0 16,6-6 0-16,6-20 0 16,12-22-1-16,5-21 1 15,13-16 0-15,0-16 0 0,17-16 0 16,6-10 0-16,1-11 0 16,-7 1 0-16,-5 4 0 15,-13 11 0-15,-11 11 0 16,-6 15 1-16,-6 27-1 15,-6 32 1-15,0 26-1 16,-7 53 1-16,-17 42-1 16,-11 38 0-16,-1 21 0 0,0-17 1 15,18-20-1-15,12-32 0 16,6-16-1-16,0-43 1 16,5-31 0-16,7-21 0 15,6-11-1-15,11-26 1 16,13-22 0-16,11-26 0 15,1-10 0-15,5-17 1 16,1 1-1-16,-1-6 0 16,-6 11 0-16,1 10 0 0,-19 22 0 15,-11 21 1-15,-6 31-1 16,-12 33 0-16,-1 26 0 16,-11 15 1-16,-12 38-1 15,-6 31 1-15,0 27-1 16,-5-5 1-16,11-1-1 15,6-20 0-15,5-22-1 16,7-32 1-16,0-20-1 16,6-33 1-16,6-15 0 15,11-27 0-15,7-21 0 16,18-21 0-16,-1-10 0 16,0-12 0-16,1 1 0 15,5-5 0-15,-11 10 0 16,-6 5 1-16,-13 16-1 15,-11 16 1-15,-6 27-1 16,-24 26 1-16,6 21-1 16,-18 32 1-16,-6 26 0 15,0 27 0-15,0 11-1 0,6-17 0 16,6-10 0-16,6-26 1 16,12-22-1-16,6-10 1 15,12-27-1-15,12-26 0 16,11-22 0-16,-5-31 0 15,11-10 0-15,1-17 0 16,5-5 0-16,1 11 0 16,-1 10 0-16,-11 17 1 15,-12 25-1-15,-7 27 0 0,-5 16 0 16,-12 37 1-16,-6 22 0 16,-12 25 0-16,0-4-1 15,0-12 0-15,6-9-1 16,0-12 0-16,6-15-4 15,5-16 0-15,7-27-7 16,6-26 1-16</inkml:trace>
          <inkml:trace contextRef="#ctx0" brushRef="#br0" timeOffset="180444.2622">13060-1297 16 0,'-6'32'8'0,"30"-27"-1"15,-12-10 4-15,5-5-10 16,13-6 0-16,12-5 1 16,17-11 1-16,7-5-3 15,5 10 0-15,19 6 2 16,5-11 0-16,-6-5 0 15,0 6 1-15,7-1-2 16,5 0 1-16,12 6 0 16,0-1 0-16,12 6-1 15,0 5 1-15,-6-5-2 16,6 5 1-16,0 0 0 16,12 11 1-16,0-6-2 15,6 1 1-15,-6 4-1 0,-18 1 1 16,6 0-1-16,0 0 1 15,6 5-1-15,-6-6 0 16,12 6 0-16,0 11 0 16,-18-6 0-16,-12 6 1 15,-6 5-1-15,6 5 1 16,-5 0-1-16,-7-5 1 16,-12 0-1-16,-17-11 0 0,-1 0 0 15,-11 6 1-15,-19-6 0 16,-11 0 0-16,-18 6 0 15,-6-11 0-15,-6 5 0 16,-18-10 1-16,-11 0-1 16,-13-1 0-16,-11-4-1 15,5-6 1-15,-17 11-1 16,-19-1 1-16,-11 6-1 16,-6 0 0-16,-18 0 0 15,0 0 0-15,12 6 0 16,0-6 1-16,-18 0-1 15,0-6 0-15,-6 6-1 16,-12 0 1-16,12-5 0 16,12 10 0-16,-6-5-1 15,-12 6 1-15,12 10 0 16,-12-1 0-16,6 7-1 16,6-1 1-16,18 5 0 0,0-5 0 15,6 1-1-15,0-1 1 16,6 5 0-16,23-5 0 15,7 6-1-15,17-6 0 16,13-5-1-16,5 0 1 16,12-6-5-16,12 6 1 15,6 0-6-15,12 5 1 16</inkml:trace>
          <inkml:trace contextRef="#ctx0" brushRef="#br0" timeOffset="181054.1543">13393-423 19 0,'-42'42'9'0,"31"-26"-3"15,11-16 9-15,6 10-15 16,5-4 1-16,7-6-1 16,6-6 1-16,12-10-2 0,0 1 1 15,11-7 0-15,7-4 1 16,5 0-1-16,7-6 1 15,-7-5 0-15,1-6 0 16,5-10 0-16,1-5 1 16,5-5-1-16,1-22 0 15,-7 0 0-15,7-10 0 16,-7-11-1-16,-5 1 1 16,23-28 0-1,-12 12 0-15,-11 31-1 16,-18 21 1-16,-13 16 0 15,-5 21 0-15,-6 16-1 16,-18 16 1-16,-12 11-1 16,-6 21 0-16,-6 5 0 31,-5 0 1-31,-7 10-1 16,0 6 0-16,1 5 0 15,-1 1 0-15,0-12 0 16,0-4 1-16,7-1-1 0,-1-5 0 15,6-5 0-15,6-16 0 0,6-1-2 16,6-9 1-16,6-6-1 16,0 0 1-16,12-16-2 15,0-5 0-15,6-11-6 16,12-5 1-16</inkml:trace>
          <inkml:trace contextRef="#ctx0" brushRef="#br0" timeOffset="181611.5945">14453-1667 23 0,'-42'53'11'0,"18"-32"-9"0,24-16 15 16,6 6-17-16,6-11 0 16,12 11 0-16,6-11 0 15,17 0 0-15,7 0 0 16,11 0 0-16,1-11 0 0,5-5 0 15,13-5 1-15,17 10-1 16,0 1 1-16,6-6 0 16,6 0 0-16,1 11 0 15,-13-6 0-15,-6 1 0 16,0 4 0-16,12 6 0 16,1 0 1-16,-7 6-1 15,12 4 0-15,0 6 0 16,0-5 0-16,-18 10-1 15,-5 0 1-15,5 5-1 16,-12-10 0-16,1 5 0 16,-1 6 0-16,0-1 0 15,1 6 1-15,-13 0-1 16,0 0 0-16,7-1 0 16,-1 6 0-16,1-10-2 15,-13-6 1-15,-5 5-4 16,-7-10 1-16,7-5-5 15,-1-22 1-15</inkml:trace>
        </inkml:traceGroup>
      </inkml:traceGroup>
      <inkml:traceGroup>
        <inkml:annotationXML>
          <emma:emma xmlns:emma="http://www.w3.org/2003/04/emma" version="1.0">
            <emma:interpretation id="{6C50C50A-2C19-4200-B9F4-E2B9A9855B0D}" emma:medium="tactile" emma:mode="ink">
              <msink:context xmlns:msink="http://schemas.microsoft.com/ink/2010/main" type="line" rotatedBoundingBox="12662,14032 31228,13916 31251,17523 12685,17639">
                <msink:destinationLink direction="with" ref="{076FDBA3-2DB2-4A1C-BB03-AF88896EDBD1}"/>
              </msink:context>
            </emma:interpretation>
          </emma:emma>
        </inkml:annotationXML>
        <inkml:traceGroup>
          <inkml:annotationXML>
            <emma:emma xmlns:emma="http://www.w3.org/2003/04/emma" version="1.0">
              <emma:interpretation id="{582075A4-AD3B-4AAA-AC81-5C6DA1400D7F}" emma:medium="tactile" emma:mode="ink">
                <msink:context xmlns:msink="http://schemas.microsoft.com/ink/2010/main" type="inkWord" rotatedBoundingBox="13817,14943 14313,16416 13024,16850 12528,15377"/>
              </emma:interpretation>
              <emma:one-of disjunction-type="recognition" id="oneOf3">
                <emma:interpretation id="interp15" emma:lang="en-US" emma:confidence="0.5">
                  <emma:literal>¥48</emma:literal>
                </emma:interpretation>
                <emma:interpretation id="interp16" emma:lang="en-US" emma:confidence="0">
                  <emma:literal>¥8</emma:literal>
                </emma:interpretation>
                <emma:interpretation id="interp17" emma:lang="en-US" emma:confidence="0">
                  <emma:literal>548</emma:literal>
                </emma:interpretation>
                <emma:interpretation id="interp18" emma:lang="en-US" emma:confidence="0">
                  <emma:literal>¥43</emma:literal>
                </emma:interpretation>
                <emma:interpretation id="interp19" emma:lang="en-US" emma:confidence="0">
                  <emma:literal>¥434</emma:literal>
                </emma:interpretation>
              </emma:one-of>
            </emma:emma>
          </inkml:annotationXML>
          <inkml:trace contextRef="#ctx0" brushRef="#br0" timeOffset="29260.0591">421 995 11 0,'6'5'5'0,"-18"16"1"0,6-16-2 16,0 1-2-16,0-1 1 16,1 0 1-16,-1 1 1 15,0-6-7-15,0 5 1 16,0-5 3-16,0 5 1 15,6-5-3-15,6 6 1 16,-6-6-6-16,12 10 0 16</inkml:trace>
          <inkml:trace contextRef="#ctx0" brushRef="#br0" timeOffset="30830.3816">320 688 18 0,'24'-11'9'0,"24"-5"-7"0,-43 11 18 0,7 0-18 16,0 5 0-16,-6 5 2 15,0 6 0-15,-6 10-5 16,-6 11 1-16,6 10 3 16,0 0 0-16,0 1-1 15,6-1 0-15,0-5 0 16,0 0 0-16,6 0-1 16,0 5 1-16,0 1-1 15,12-1 0-15,-7 0 0 16,1-5 1-16,0 6-1 15,0 4 1-15,0 1-1 16,0-6 0-16,6 1-1 16,-1-6 1-16,1 0-1 15,-6-11 1-15,6 6-1 16,-6-6 1-16,0-4-1 0,-1-1 0 0,1 10 0 16,-6-15 1-16,0 0-1 15,0-5 1-15,-6 5-1 16,6-11 1-16,-6-5 0 15,6-5 0-15,-6-6 0 16,6 6 0-16,-6-1-1 16,-6-4 1-16,0 10-2 15,0-11 1-15,-6 6-4 16,6-6 1-16,0-4-4 16,0 4 0-16,12 0-6 15,-6-4 1-15</inkml:trace>
          <inkml:trace contextRef="#ctx0" brushRef="#br0" timeOffset="25187.5723">1433 180 24 0,'-12'-21'12'0,"18"-1"-11"0,0 17 23 15,6 5-22-15,0 5 0 16,0 11 2-16,-6 11 0 0,0 5-5 16,-6-1 0-16,0 12 3 15,0 10 1-15,0 5-2 16,-6 5 1-16,0-5-1 16,-6 11 0-16,0 5-1 15,0-10 1-15,0-6-1 16,6-5 1-16,1-11-1 15,-1-10 1-15,6-6 0 16,0-10 0-16,6-10-1 16,5-6 1-16,1-6-1 15,6-4 1-15,0-1-1 16,6-10 0-16,6 0 0 16,-1 0 0-16,1 5 0 15,6 5 0-15,-6 6-1 16,-1 5 1-16,-5 11-1 15,-6 10 1-15,-12 0 0 16,-12 5 0-16,-6 6 0 16,-24-5 0-16,1 4 0 0,-7-4 0 15,-6-1 0-15,-5-5 0 16,-7-5 0-16,-5-5 0 16,-7-1 0-16,13-4 1 15,11-6-1-15,1-6 0 16,5-9 0-16,6-1 0 15,6 0 0-15,7-5 1 16,5-1-2-16,12-9 1 16,6-1-1-16,6 0 1 15,6-5-1-15,6 0 1 0,11 5 0 16,7 1 0-16,0 4-1 16,-1 1 1-16,-5-1 0 15,-6-5 0-15,-12 6 0 16,0-6 1-16,-12 6-1 15,-6-1 0-15,-6 6 0 16,-6-5 1 0,-6 5-1-16,1-1 0 0,-1 1 0 15,-6 0 0-15,6 0-1 16,0 10 1-16,1-5 0 16,5 1 0-16,-6-1 0 15,0-5 0-15,6-1-1 16,0 12 1-16,6-6 0 15,1 5 0-15,5 1 0 16,6-1 0-16,6 1-1 16,5 4 1-16,7-4 0 15,0-1 0-15,6 1-1 16,6-1 1-16,-6 11-1 0,-1 11 1 16,-11-1-1-16,-12 11 0 15,-12 0 0-15,-6 6 0 16,-11-1 1-16,-19 1 0 15,-17-6 0-15,-1 0 0 16,1-5 0-16,-1 0 1 16,1-6-1-16,5 1 0 15,12 0-1-15,7-6 1 16,23-5 0-16,12-5 0 16,24-6-1-16,18-5 1 0,5 6-1 15,13-1 1-15,11-5 0 16,-5-5 0-16,-7 0-1 15,-5 0 1-15,-6 0 0 16,-7 5 0-16,-11 0 0 16,-6 10 0-16,-6 6 0 15,-6 6 1-15,-12 4-1 16,-6 6 0-16,0 0 0 16,-6-5 1-16,1-1-1 15,-7-4 0-15,0 4 0 16,0 1 0-16,6-1 0 15,6 1 0-15,0-6 0 16,12 0 0-16,12-5 0 16,6-5 0-16,6 0-1 15,6-6 1-15,0 6-6 16,-7 0 1-16,13-1-4 16,0 1 0-16</inkml:trace>
          <inkml:trace contextRef="#ctx0" brushRef="#br0" timeOffset="24001.119">272 296 13 0,'-11'6'6'0,"22"-17"5"15,-5 0 2-15,6 11-11 16,0 0 1-16,0 0 3 15,0 6 0-15,0 4-7 16,0 1 1-16,-6-6 4 16,0 6 0-16,0 5-1 15,0 5 0-15,0 5-2 16,6 6 1-16,5 0-2 16,1 5 1-16,6 0 0 15,0 0 0-15,6 0-1 16,-13 16 1-16,1-6 0 15,6 1 0-15,0-6-1 16,0 6 1-16,0-6-1 0,-1-5 1 16,-5-5 0-16,6-11 0 15,0 0-1-15,-6-5 1 16,0 0 0-16,-1 0 0 16,-5-5-1-16,0-1 1 15,0-4 0-15,6-1 0 16,-6 5-1-16,0-4 0 15,0-6 0-15,6 5 0 16,0-5 0-16,-1-5 0 16,7-6 0-16,0 6 1 0,6 0-1 15,0-6 0-15,-1 0 0 16,7-5 1-16,0 1-1 16,5 4 1-16,1 6-1 15,0-1 0-15,5-4 0 16,1 5 1-16,0-6-1 15,-1 0 0-15,1-5 0 16,-1 6 1-16,1-1-1 16,-12 1 0-16,0-1 1 15,-13 1 0-15,-5 4 0 16,-6-4 0-16,-6 4-2 16,0-4 1-16,-6-1-4 15,-12 1 1-15,6-11-4 16,-12-1 1-16,6 1-6 15,1-5 0-15,-1-6 1 16,-6-5 0-16</inkml:trace>
        </inkml:traceGroup>
        <inkml:traceGroup>
          <inkml:annotationXML>
            <emma:emma xmlns:emma="http://www.w3.org/2003/04/emma" version="1.0">
              <emma:interpretation id="{E0789C6C-7D77-4D2A-A084-887C664DC7B7}" emma:medium="tactile" emma:mode="ink">
                <msink:context xmlns:msink="http://schemas.microsoft.com/ink/2010/main" type="inkWord" rotatedBoundingBox="13233,14650 26768,14854 26726,17651 13191,17446"/>
              </emma:interpretation>
              <emma:one-of disjunction-type="recognition" id="oneOf4">
                <emma:interpretation id="interp20" emma:lang="en-US" emma:confidence="0.5">
                  <emma:literal>mat o-pay</emma:literal>
                </emma:interpretation>
                <emma:interpretation id="interp21" emma:lang="en-US" emma:confidence="0">
                  <emma:literal>mat o-kip</emma:literal>
                </emma:interpretation>
                <emma:interpretation id="interp22" emma:lang="en-US" emma:confidence="0">
                  <emma:literal>mat o-key</emma:literal>
                </emma:interpretation>
                <emma:interpretation id="interp23" emma:lang="en-US" emma:confidence="0">
                  <emma:literal>ma o-pay</emma:literal>
                </emma:interpretation>
                <emma:interpretation id="interp24" emma:lang="en-US" emma:confidence="0">
                  <emma:literal>may o-pay</emma:literal>
                </emma:interpretation>
              </emma:one-of>
            </emma:emma>
          </inkml:annotationXML>
          <inkml:trace contextRef="#ctx0" brushRef="#br1" timeOffset="79243.5848">1529 439 3 0,'-42'58'1'0,"256"-185"13"0,-142 69-8 16,11-11-3-16,24-21 0 15,6-5 2-15,12 5 0 16,6 5-7-16,-12 6 1 16,-17 10 3-16,-19 16 1 15,-18 16-2-15,-29 27 1 16,-24 36-1-16,-36 27 0 15,-41 27 0-15,-25 31 0 16,-23-6-1-16,0 12 1 0,24-6-1 16,11-21 1-16,25-21-2 15,17-16 1-15,18-22-1 16,24-25 1-16,24-22-1 16,24-5 1-16,29-16 0 15,24-22 0-15,6-4 0 16,6-22 0-16,12-21 0 15,6 16 0-15,-12 6 0 16,-12 15 1-16,-35 21-1 16,-31 22 1-16,-35 15 0 15,-47 54 0-15,-31 31 0 16,-35 26 0-16,-18 1 0 16,-12 21 0-16,6-11-1 15,24-11 1-15,23-15-2 16,31-27 1-16,35-21-1 15,24-26 1-15,35-32-1 16,37-22 1-16,5-10 0 16,24-16 0-16,12-10 0 0,18-6 0 15,6-5 0-15,-12 1 0 16,-24 20 0-16,-30 26 0 16,-23 28 0-16,-43 36 1 15,-46 26-1-15,-37 27 1 16,-35 16-1-16,-12 11 1 15,6 10-1-15,5-21 1 16,7-11-1-16,30-20 0 16,23-17 0-16,36-37 0 0,12-15 0 15,18-27 0-15,35-16-1 16,19 5 1-16,23-10 0 16,12-11 0-16,12-5-1 15,-6 0 1-15,-12 0-1 16,-11 0 1-16,-19 10-2 15,-23 22 0-15,-25 15-5 16,-29 27 0-16</inkml:trace>
          <inkml:trace contextRef="#ctx0" brushRef="#br0" timeOffset="89854.6047">5220 376 25 0,'0'0'12'0,"5"-22"-7"15,-5 22 12-15,0 0-15 16,6 0 0-16,6 6 1 16,0-6 1-16,6 5-5 15,0-5 0-15,0-5 4 16,-6 10 0-16,-6 6-1 16,-12 10 0-16,0 10 0 15,0 7 0-15,0 4 0 0,0-5 0 16,0 5-1-16,12 11 1 15,0 27-1-15,6-1 0 16,0 21 0-16,0-4 0 16,5 10-1-16,1 10 1 15,6-10 0-15,6-6 0 16,6-4-1-16,-1-17 1 16,1-10 0-16,12-22 1 15,5-15-2-15,13-16 0 16,5 0-5-16,7-6 0 0,11-4-7 15,12 4 0-15</inkml:trace>
          <inkml:trace contextRef="#ctx0" brushRef="#br1" timeOffset="86590.7849">4714 1280 16 0,'29'-58'8'0,"49"-11"-2"0,-55 48 1 0,13-5-7 16,12-1 1-16,5 1 0 15,1 5 0-15,-6 5-1 16,-13 5 1-16,-11 22 0 16,-24 26 1-16,-36 37 0 15,-29 48 0-15,-7 42-1 16,-17 16 1-16,0-6-1 16,12-26 0-16,41-26-1 15,42-42 0-15,18-38 1 16,53-42 0-16,30-42 0 15,36-22 1-15,-6-21 0 16,6 1 0-16,12-6 0 16,-1 0 0-16,-23 10-1 15,-18 17 0-15,-17 10-1 0,-25 21 0 16,-23 11 0-16,-19 21 1 16,-11 11-1-16,-12 15 1 15,-6 1-1-15,0 4 0 16,0 1 0-16,6 0 0 0,6-6-1 15,12 1 1-15,12-22-1 16,17-16 0-16,13-15 0 16,-1-16 0-16,25-11 0 15,11 0 1-15,6 0-1 16,18 0 0-16,-6 5 1 16,-12 17 0-16,-24 9 0 15,-17 22 0-15,-30 11 0 16,-30 16 1-16,-30 25 0 31,-18 17 1-31,-17 21-1 0,-1 5 0 16,7 1-1-16,11-17 1 15,24-15-2-15,30-22 1 16,24-26-1-16,29-32 0 16,30-16 0-16,7-21 0 15,34-16 0-15,13-10 0 0,30-6 1 16,-1 6 0-16,13-6 0 15,-1-5 0-15,-5 11 0 16,-30 26 0-16,-30 27 0 16,-24 10 1-16,-41 32 0 15,-37 21 0-15,-23 31 0 16,-23 12 0-16,-7 26 0 16,0 0 0-16,12-1-1 15,12-20 0-15,24-27-1 16,36-26 0-16,41-32 1 15,12-37 0-15,36-21 0 16,36-27 0-16,17-5 0 16,24-10 1-16,6-1 0 15,7 11 0-15,-25 16-1 16,-29 21 1-16,-37 11-1 16,-28 15 0-16,-19 22 0 15,-30 16 1-15,-29 15-1 16,-18 11 1-16,-6 5 0 0,-6 11 0 15,-12 6-1-15,0 4 0 16,12-5 0-16,6-5 0 16,6-16-1-16,11-5 1 15,19-16-1-15,23-6 1 16,19-15-1-16,41-16 1 16,6-21 0-16,23-6 0 15,25-16 0-15,17-10 0 16,1 0 0-16,-19 0 1 0,-5-5-1 15,-24 10 0-15,-24 27 0 16,-24 10 1-16,-42 27-1 16,-29 21 1-16,-36 31-1 15,-30 11 1-15,-12 16-1 16,-23 11 1-16,-6 0 0 16,11-6 0-16,12-5-1 15,13-5 0-15,17-21 0 16,24-17 0-16,18-20-1 15,11-16 1-15,37-27 0 16,35-21 0-16,30-5 0 16,12-16 0-16,5-16 0 15,1-5 0-15,-18-6-1 16,-24 27 1-16,-18 26-2 16,-41 17 0-16,-24 25-5 15,-30 27 0-15,-18 16-3 16,-24-5 1-16</inkml:trace>
          <inkml:trace contextRef="#ctx0" brushRef="#br0" timeOffset="91819.5042">8345 772 10 0,'-12'11'5'0,"6"16"7"16,6-17-1-16,6-5-10 15,-6 6 1-15,0 5 1 16,6 0 1-16,-6 5-3 16,-6-5 0-16,0 0 4 15,0 5 0-15,-6-5-1 16,0 10 1-16,0 1-2 15,6-6 0-15,0 11-2 16,6-1 1-16,0 6-1 16,6-5 0-16,6-11 0 15,6-5 0-15,6-5 0 16,-6-6 1-16,6 0 0 16,-1-5 0-16,7 6-1 15,0-6 1-15,6 0-1 0,11 0 0 16,7-6 0-16,5-4 0 15,7-6-1-15,5 5 1 16,1-5-1-16,-7 6 0 16,7 4 0-16,-19-4 0 15,-5 5 0-15,-6-6 0 16,-7 0 1-16,1 6 0 16,-6-5 0-16,-6-1 1 15,-6-5-1-15,-1 0 0 0,-5 0 0 16,-6 0 1-16,6 1-2 15,-6-1 0-15,-6-5 0 16,0-1 1-16,0 1-1 16,0 5 0-16,-6 0 0 15,0 1 1-15,-6-1-1 16,0-5 0-16,0 5 0 16,-5 0 0-16,-7 5 0 15,-6-5 0-15,0 11 0 16,0 5 0-16,-5 5-1 15,-1 1 1-15,0-6 0 16,1 5 0-16,-1 0 0 16,-6 1 0-16,6-1 0 15,-5 0 0-15,-7 0 0 16,1-5 0-16,-1 6 0 16,0-1 1-16,7 0-1 15,-1-10 0-15,12 5 0 0,6 0 0 16,1 5-1-16,5-5 1 15,6 6-1-15,0-1 1 16,0 5-3-16,0 1 1 16,-6 0-2-16,0-1 0 15,1 1-3-15,5-1 0 16,0-4-6-16,12-6 1 16,0 0 1-16,0 0 0 15</inkml:trace>
          <inkml:trace contextRef="#ctx0" brushRef="#br0" timeOffset="90827.9659">9369 587 13 0,'0'11'6'0,"18"5"7"0,-12-16-3 15,5 0-6-15,13 0 0 0,6-6 4 16,5 1 1-16,1 5-10 16,5 5 0-16,7 6 7 15,-1 10 0-15,-5 27-2 16,-7 26 0-16,-5 21-2 16,6 1 1-16,-13 26-2 15,-5 10 0-15,-6 11-1 16,0-5 1-16,-6-1 0 15,-6-4 0-15,-12-17-1 16,-6 1 1-16,-6 5 0 0,-11-11 0 16,-1-5-2-16,7-21 1 15,-1-16-3-15,12-27 1 16,6-31-5-16,6-22 0 16,12-37-6-16,-6-5 1 15</inkml:trace>
          <inkml:trace contextRef="#ctx0" brushRef="#br0" timeOffset="95143.6883">5428 487 11 0,'-30'-6'5'0,"0"-4"2"16,30 5 5-16,-6-1-11 15,6 1 1-15,0 0 1 16,0-1 0-16,0 6-3 16,0 6 0-16,0 4 3 15,0 11 0-15,-6 16 1 16,0 6 0-16,-5 31-1 15,-1 26 1-15,0 17-2 16,0-1 1-16,6 27-1 0,0 5 1 16,12 0-2-16,6-5 0 15,0 0-1-15,6-26 1 16,-1-27 0-16,1-16 0 16,6-11 0-16,-6-15 0 15,0-11 0-15,-6-11 0 16,6-5 0-16,-12-5 0 15,5-5 0-15,-11-11 0 16,0-16 0-16,6-16 0 16,-6-10-1-16,-6-16 0 0,6-16 0 15,-5-16 1-15,-1-16-1 16,0 0 0-16,6-16 0 16,-6-10 0-16,-6 5 0 15,-6 5 0-15,0 11 0 16,6 16 0-16,0 10 0 15,0 6 0-15,0 10-1 16,0 11 1-16,7 5-1 16,5 16 0-16,0 16 0 15,-6 10 1-15,0 11-1 16,0 21 0-16,0 22 1 16,0 20 0-16,-6 17 0 15,0 25 1-15,0 1 0 16,6 21 0-16,0 11 0 15,12 5 0-15,12-6-1 16,6-4 0-16,6-12 0 0,5-20 1 16,1-11-1-16,0-21 1 15,-1-16 0-15,-5-16 0 16,-6-16-1-16,-6-16 1 16,6-16-1-16,-12-20 1 15,-1-22-2-15,-11-27 1 16,0 1-1-16,-5-16 1 15,-7-1-1-15,0-4 1 16,-12 5 0-16,6 10 0 0,-6 6 0 16,0 5 0-16,1 5-1 15,-7 11 1-15,6 21-1 16,6 5 1-16,6 21-1 16,-6 17 0-16,1 20 0 15,-1 22 0-15,0 31 0 16,0 16 0-16,6 32-1 15,12 0 0-15,6 11-4 16,18-27 0-16,12-5-5 16,5-32 1-16</inkml:trace>
          <inkml:trace contextRef="#ctx0" brushRef="#br1" timeOffset="82324.2369">796 1434 12 0,'36'-21'6'0,"12"-11"-4"16,-30 27 4-16,-1-1-6 15,1 6 0-15,-6 6 2 16,0 4 0-16,0 6-2 16,-6 5 1-16,0 0 0 15,-6 6 1-15,-6-6-1 16,6-5 1-16,0 0-1 15,0-6 0-15,6 1-1 16,-6-6 1-16,12-5-1 16,6-5 1-16,5-11-1 15,13-5 0-15,12-5 0 0,11-12 0 16,13 7 0-16,5-6 0 16,12-11 0-16,-5 6 1 15,-7 10-1-15,-11 0 1 16,-7 6-1-16,-11 10 1 15,-12 11-1-15,-13 10 1 16,-5 5-1-16,-6 6 1 16,-12 0-1-16,6 0 0 15,-6 0 0-15,6-5 0 0,6-6 0 16,6-10 0-16,12-11 0 16,11-16 0-16,13-5-1 15,17-16 1-15,13-10 0 16,23-17 0-16,6 6 0 15,-12 0 1-15,0 0-1 16,-11 10 0-16,-7 6 0 16,-12 16 1-16,-17 15-1 15,-18 12 0-15,-13 15 0 16,-11 15 1-16,-18 7-1 16,-5 4 1-16,-7 22-1 15,6-1 1-15,0-10-1 16,6 0 1-16,0 0-1 15,0-10 0-15,12-11-1 16,18-22 1-16,23-20-1 16,25-11 1-16,23-11 0 15,12-10 0-15,12-11-1 16,-12 16 1-16,1 0 0 0,-7 1 0 16,-18 9 0-16,-17 22 0 15,-19 10 0-15,-23 11 1 16,-24 22 0-16,-24 20 0 15,-11 16-1-15,-25 16 1 16,-5 16-1-16,-7-10 1 16,18-12-1-16,13-9 0 15,5-17-1-15,24-5 1 16,24-21-1-16,12-6 1 0,6-15-1 16,17-5 1-16,7-17-1 15,11-15 1-15,25-6 0 16,17-5 0-16,6-5 0 15,12 0 0-15,-6 0 0 16,-18 10 1-16,-11 11-1 16,-19 16 0-16,-12 10 0 15,-17 16 1-15,-12 11-1 16,-12 11 1-16,-12 10-1 16,0 5 1-16,-6 6-1 15,0-16 1-15,6-1-1 16,-6-4 0-16,12-6 0 15,17-16 1-15,1-15-1 16,24-12 0-16,11-4-1 16,7-6 1-16,5 0 0 15,0-10 0-15,7 10-1 16,-7 6 1-16,-11 5 0 0,-7 5 0 16,-11 11 0-16,-13 10 0 15,-11 11 0-15,-12 10 1 16,-6 1-1-16,-6 15 1 15,0-5-1-15,0 0 0 16,0 0 0-16,12-5 0 16,0-11 0-16,6 0 0 15,6-5 0-15,-1-16 0 0,13-5-1 16,12-11 1-16,5-5 0 16,13-6 0-16,5-4 0 15,7-1 0-15,-1 5 0 16,-6 6 0-16,-11 11 0 15,-24 15 1-15,-18 16-1 16,-18 16 0-16,-18 16 0 16,-12 0 1-16,-6 10-1 15,1-4 1-15,5-6-1 0,6-6 0 0,12-15 0 16,12-6 0-16,24-20 0 16,23-17 1-16,25-21-1 15,11-10 0-15,-5 0 0 31,17-11 0-31,0 0 0 0,0 11 1 16,-5 5-1-16,-13 10 0 16,-11 11 0-16,-7 6 0 15,-5-1 0-15,-13 16 1 16,1 1-1-16,-12 9 0 16,-6 1 0-16,-1 11 0 15,-11-1 0-15,-6 6 1 16,0 0-1-16,0 5 0 15,0 0 0-15,0-5 0 0,0-1 0 16,6-4 0-16,6-6 0 16,12-5 0-16,5-6 0 15,13-4 0-15,0-12-1 16,5-9 1-16,7-7 0 16,11-4 1-16,6-6-1 15,7 0 0-15,5 6-1 16,0-1 1-16,-11 12 0 15,-13 9 0-15,-11 12 0 16,-12 9 0-16,-19 12 0 16,-17-1 0-16,-12 11 0 15,-12 6 1-15,1-6-1 16,-7 0 0-16,12 0 0 16,12-11 0-16,24-10 0 15,11-5 0-15,13-16 0 16,0-11 0-16,5-6 0 15,19-9 0-15,11-17 0 16,6 1 0-16,13-6 0 0,5-11 0 16,-6 11 0-16,6 11 0 15,-24 5 0-15,-17 10 0 16,-13 11 0-16,-11 16 0 16,-12 16 0-16,-18 16 1 15,-12 5-1-15,-6 5 0 16,-6 1 0-16,0 4 0 15,0-10 0-15,0 6 0 16,6-1-1-16,12-10 1 0,6 0 0 16,12-11 0-16,6-16 0 15,17-16 0-15,19-10 0 16,17-21 0-16,6 0 0 16,19-17 0-16,5 1 0 15,0-5 0-15,-18 10 0 16,-6 5 0-16,-17 11 0 15,-19 11 0-15,-11 10 0 16,-18 11 0-16,-12 26 0 16,-12 16 1-16,-12 10-1 15,-12 6 0-15,-6 5 0 16,-5 1 1-16,11-6-1 16,12-11 0-16,12-5 0 15,18-11 0-15,12-26-1 16,11-15 1-16,19-7-1 15,17-15 1-15,18-10 0 16,18-6 0-16,24-5 0 0,-18-1 0 16,-5 7-1-16,-7 4 1 31,12 6 0-31,-30 10 0 16,-23 16-1-16,-25 21 1 15,-23 16 1-15,-12 16 0 16,-12 11 0-16,0 0 1 15,0-6-1-15,6-5 0 16,12-11-1-16,6-10 0 0,12-16-1 16,5-10 0-16,25-6 0 15,0-11 0-15,17-10 0 16,12-5 0-16,-5-6 1 16,-1-4 0-16,0-1 0 15,1-6 0-15,-7 12 0 16,0 10 0-16,-11 5 0 15,-7 11 0-15,-23 16 0 16,-18 20 1-16,-24 17-1 16,-12 5 1-16,-6 21 0 15,-11 11 0-15,5-11-1 16,12-5 0-16,6-10-1 16,12-17 1-16,18-15 0 15,24-22 0-15,17-15-1 16,13-6 0-16,17-5 1 15,12-5 0-15,-6-6-1 16,7-10 1-16,5 5 0 16,0 10 0-16,-6 6 1 0,-6 6 0 15,-17 4-1-15,-13 6 0 16,-17 5 1-16,-18 11 0 16,-13 15 0-16,-23 17 0 15,-11 15-1-15,-19 6 0 16,-6 5 1-16,1 0 0 15,11 0-1-15,6-16 0 16,18-6-1-16,18-25 1 16,12-17-1-16,23-10 1 0,13-16 0 15,17-16 0-15,19 0 0 16,-7 11 0-16,6-16 0 16,12 5 0-16,0 0 0 15,-5 5 0-15,-25 11 0 16,-12 16 0-16,-17 0 0 15,-12 15 1-15,-18 6 0 16,-12 11 0-16,-6 10-1 16,-12 0 1-16,0-10-1 15,-6 5 0-15,6 0-1 16,0 0 1-16,0-6-3 16,6 6 1-16,0-5-7 15,-6-6 1-15</inkml:trace>
          <inkml:trace contextRef="#ctx0" brushRef="#br0" timeOffset="96034.2794">9536 455 28 0,'-18'-32'14'0,"36"32"-13"16,-7 5 22-16,1 11-22 16,6 16 1-16,0 10 1 15,6 22 1-15,6 31-5 16,-1 0 1-16,1 17 2 15,6-1 0-15,0 16-1 16,5 10 1-16,-17 11-1 16,6-5 0-16,-18-5-1 0,-6-16 1 15,-6-32 0-15,-6-11 1 16,0-10-1 0,-6-11 0-16,-6-16 0 15,0-10 0-15,-6-16 0 16,-11-11 0-16,-1 0-1 15,0-20 0-15,0-17-1 16,1-21 0-16,-1-11 0 16,6-20 1-16,6-17-2 15,13-15 1-15,17 5 0 16,5 5 0-16,7 0 1 16,0 6 0-16,0 15-1 0,0-5 1 15,0 16-1-15,0 10 1 16,-1 11 0-16,7 11 0 15,0 16-1-15,0 10 1 16,-6 26 0-16,-6 22 0 16,0 21 0-16,-12 16 1 15,-6 21-1-15,-12 21 1 0,0 0 0 16,-12 11 1-16,0-1-1 16,-5 12 0-16,-13-22 0 15,0-16 1-15,7-5-2 16,11-11 1-16,0-5-1 15,6-15 1-15,7-17-3 16,5-16 0-16,6-15-4 16,0-16 0-16,6-6-6 15,12-15 0-15</inkml:trace>
          <inkml:trace contextRef="#ctx0" brushRef="#br0" timeOffset="92647.6237">9166 852 21 0,'-11'-16'10'0,"5"-32"-9"16,6 43 20-16,-6-6-20 15,0 6 1-15,-6 5 2 16,-6 5 0-16,-6 1-5 15,0 10 1-15,-5 5 3 16,-13-5 0-16,-12 5-1 16,-5 0 1-16,-7 0-1 15,1 6 0-15,5-6-1 16,1 0 1-16,-7 0-1 16,7-5 0-16,5-5 0 15,6-1 0-15,13-5-1 16,11 1 0-16,12-1 0 0,12 0 0 15,0-5 0-15,18 6 0 16,0-6-1-16,0 5 1 16,-1-5-1-16,7 0 1 15,6 0 0-15,6-5 0 16,5-6 0-16,7 0 0 16,0-4 0-16,-7-1 0 15,-5 5 0-15,-12 6 1 16,-12 10-1-16,-18 0 1 0,-18 11-1 15,-12 0 1-15,-5 5-1 16,-1 1 1-16,6 4-1 16,12-5 0-16,1-5 0 15,5 0 0-15,6-16 0 16,12 0 0-16,12-16-1 16,18 0 1-16,5-5 0 15,19-5 0-15,-1-6 0 16,7 0 0-16,-1 0 0 15,7 11 0-15,-7 0 0 16,1 5 0-16,-18 11 0 16,-13 5 0-16,-11 10 0 15,-18 11 1-15,-23 6-1 16,-7-1 1-16,-12 6 0 16,-12 5 0-16,7-5-1 15,5-6 1-15,12-4-1 16,13-1 1-16,11-27-1 15,18-9 1-15,11-1-2 0,19-5 1 16,12-6 0-16,17 6 0 16,0 0-1-16,-5 0 1 15,-12 10 0-15,-13 11 0 16,-17 5 0-16,-18 6 0 16,-18 5 0-16,-18 0 1 15,-11 0 1-15,-1 5 0 16,6 0-2-16,1 0 1 0,5-10-1 15,12 4 0-15,12-15-5 16,18 6 0-16,18-12-8 16,11-15 1-16</inkml:trace>
          <inkml:trace contextRef="#ctx0" brushRef="#br0" timeOffset="29635.0721">1392 1254 11 0,'0'0'5'0,"-12"26"-3"0,12-26 4 15,0 0-6-15,0 6 0 16,6-1-1-16,-6-5 1 16,6 0-3-16,-6 0 1 15</inkml:trace>
        </inkml:traceGroup>
        <inkml:traceGroup>
          <inkml:annotationXML>
            <emma:emma xmlns:emma="http://www.w3.org/2003/04/emma" version="1.0">
              <emma:interpretation id="{B6AC098E-037A-4F2B-A1FD-B3E5590E9041}" emma:medium="tactile" emma:mode="ink">
                <msink:context xmlns:msink="http://schemas.microsoft.com/ink/2010/main" type="inkWord" rotatedBoundingBox="25969,14032 31169,13878 31266,17162 26067,17316"/>
              </emma:interpretation>
              <emma:one-of disjunction-type="recognition" id="oneOf5">
                <emma:interpretation id="interp25" emma:lang="en-US" emma:confidence="0.5">
                  <emma:literal>smelly*</emma:literal>
                </emma:interpretation>
                <emma:interpretation id="interp26" emma:lang="en-US" emma:confidence="0">
                  <emma:literal>Dunstan</emma:literal>
                </emma:interpretation>
                <emma:interpretation id="interp27" emma:lang="en-US" emma:confidence="0">
                  <emma:literal>umlaut*</emma:literal>
                </emma:interpretation>
                <emma:interpretation id="interp28" emma:lang="en-US" emma:confidence="0">
                  <emma:literal>smeary*</emma:literal>
                </emma:interpretation>
                <emma:interpretation id="interp29" emma:lang="en-US" emma:confidence="0">
                  <emma:literal>-medley*</emma:literal>
                </emma:interpretation>
              </emma:one-of>
            </emma:emma>
          </inkml:annotationXML>
          <inkml:trace contextRef="#ctx0" brushRef="#br0" timeOffset="43397.0329">17989 497 28 0,'36'-26'14'0,"-24"5"-9"0,-1 10 20 16,-5 0-22-16,6 1 0 15,-6 5 1-15,-6 5 1 16,-6 5-6-16,-12 11 0 0,-11 10 4 15,-13 11 0-15,-12 6-1 16,1 4 0-16,-19 17 0 16,-17-6 0-16,0 0 0 15,-12 0 0-15,-1-5 0 16,-17-5 0-16,18 0 0 16,12-6 0-16,-6 11-1 15,-12-6 0-15,5 1-1 16,1 0 1-16,-6 5-4 47,0 0 1-47,12-1-6 0,5-4 1 0,25-6-7 0,17-15 0 0</inkml:trace>
          <inkml:trace contextRef="#ctx0" brushRef="#br0" timeOffset="42125.9514">17822 503 38 0,'-12'-6'19'0,"24"-4"-17"0,-12 10 27 15,12-11-28-15,6 1 1 16,12-1 0-16,6 0 1 16,11 1-3-16,1 4 0 15,5 1 2-15,-5 0 0 16,6 0 0-16,-1 5 0 16,7 0-1-16,-7 0 0 15,-5-6-1-15,-12 6 1 16,-13 0-1-16,7 6 0 15,-12-1 0-15,-12 5 0 16,0 6 0-16,-6 6 0 16,-6-1 1-16,6 5 0 0,0 1 0 15,6-1 0-15,0 11 1 16,12 11 0-16,0 5-1 16,-1 0 1-16,7 5-1 15,0-5 0 1,30 21-1-1,-13-5 1-15,-5-11-1 16,-6-5 1-16,-6 5-1 16,-7-5 1-16,1 5 0 15,-12-5 0-15,-6 0-1 16,-12-6 1-16,-5-4 0 16,-7-1 0-16,-12 1-1 15,-18-1 1-15,1 0 0 16,-25-10 0-16,-5 0-1 15,-18-1 1-15,-12-4 0 16,-12-1 1-16,24 6-1 16,-7 0 1-16,-5-6-1 0,0-5 1 15,6 1 0-15,-6-1 0 16,-6 0-1-16,6 0 0 16,12 6-1-16,-7-1 1 15,-5-10-1-15,-6 5 1 16,6-5-1-16,0-5 1 15,-12-6-1-15,6 0 1 16,18-5-1-16,6 5 1 16,-7-5-1-16,-5 6 1 0,0-1-1 15,6 11 0-15,0-11 0 16,5 6 0-16,13 5 0 16,12-6 0-16,11 1 0 15,6-11 0-15,13 5-1 16,5 0 1-16,12 1 0 15,0-6 0-15,7 0-1 16,5 0 1-16,12 0-1 16,0 0 1-16,18-11 0 15,5-5 0-15,13 0-1 16,0 0 1-16,5-10-1 16,7 10 1-16,12 6-1 15,5-1 1-15,7-5-1 16,-1 0 1-16,6-5 0 15,19-5 0-15,11-1 0 16,12 1 0-16,12-6-1 16,-6 16 1-16,-6-5 0 15,-6-6 0-15,12 1-2 16,-6-6 1-16,0 0-3 0,-6-5 1 16,-6 0-3-16,-5-5 0 15,-1-6-4-15,-12 1 1 16,-6-1-5-16,-5 6 1 15,-13 10-2-15,7-5 1 16</inkml:trace>
          <inkml:trace contextRef="#ctx0" brushRef="#br0" timeOffset="42985.3628">18519 587 25 0,'0'-26'12'0,"-12"10"-10"16,12 11 20-16,-6-1-20 15,-12 1 0-15,0 0 0 16,-6-1 1-16,7 1-3 15,-7 0 0-15,-6 0 4 16,-6 5 0-16,-17 0 0 16,-19 0 0-16,-17 0 0 15,6 0 1-15,17 5-1 0,-11-5 1 16,-1 0-2-16,1 0 1 16,6 0-1-16,5 0 0 15,6 5-1-15,1 6 0 16,11 5-1-16,-17 5 0 15,11 0 0-15,1 0 0 16,-13 6-1-16,19 4 1 16,-7 6-1-16,0 0 1 0,7 0-1 15,11 1 1-15,0 4-1 16,1 0 1-16,-7 0-1 16,0 1 0-16,-11-1 0 15,-7 1 1-15,-5-1-1 16,11-10 0-16,-11 5 0 15,-1-6 1-15,7 6-1 16,-1 0 1-16,1 6-1 16,-1 4 1-16,6 1-1 15,7 0 1-15,-1-6-1 16,12 6 0-16,1 5 0 16,-1 5 1-16,-6-5-1 15,-5-6 1-15,-7 1-1 16,1-11 1-16,5 0-1 15,6-16 1-15,1 6-1 16,5-12 0-16,12 1 0 16,0-5 0-16,6-6 0 15,1 6 0-15,-1-1 0 16,6-4 0-16,0-6-1 0,0 0 1 16,6 0 0-16,0 0 0 15,0-6-1-15,0 6 0 16,-6 0 0-16,0 0 0 15,-5 0 0-15,-1 0 1 16,-6 0-1-16,6 0 1 16,0 0-1-16,6 0 1 15,12-5-1-15,6-5 1 16,6-1-1-16,6 0 0 0,6-5-2 16,6 6 1-16,11-1-4 15,7 1 1-15,5 4-5 16,7-15 0-16,17 0-6 15,13-16 1-15</inkml:trace>
          <inkml:trace contextRef="#ctx0" brushRef="#br1" timeOffset="84718.8464">14471 127 23 0,'-12'21'11'16,"-54"53"-8"-16,42-47 11 0,-17 10-14 16,-13 21 0-16,-5 11 0 15,11 10 0-15,12-10 0 16,1-6 0-16,17-5 0 16,12-15 0-16,24-27 0 15,23-22 0-15,25-4 0 16,11-17 0-16,24-4 0 15,13-12 0-15,-7 1 0 16,0 0 1-16,-12 5-1 16,-12 10 1-16,-23 11 0 15,-24 16 0-15,-30 16 0 16,-18 21 0-16,-18 16 0 16,-12 11 0-16,-11 4-1 15,5-9 1-15,18-6-1 16,12-16 0-16,24-11 0 0,18-21 0 15,6-21-1-15,6-10 1 16,17-6 0-16,1 0 0 16,11 1 0-16,1 4 0 15,-13 11 0-15,-5 11 1 16,-18 16 0-16,-18 15 0 16,-18 11 0-16,-6 11 1 15,-12 5-1-15,6-6 0 16,0-4 0-16,6-6 0 0,6-11-2 15,6 1 1-15,12-11 0 16,6-11 0-16,12-10 0 16,6-1 0-16,11-15 0 15,13-11 0-15,5 1 0 16,13-17 1-16,-13 6-1 16,-5 10 0-16,-19 5 0 15,-5 17 0-15,-24 20 0 16,-12 17 1-16,-18 15-1 15,-18 11 1-15,-5 11-1 16,5-6 0-16,6-11 0 16,12-4 0-16,13-17 0 15,10-10 1-15,25-16-1 16,12-11 1-16,17-4-1 16,1-7 1-16,11-15-1 15,7 6 0-15,11-12 0 16,0 6 0-16,-11 11 0 0,-19 10 0 15,-23 21 0-15,-24 11 1 16,-36 21-1-16,-29 11 1 16,-13 10-1-16,12 5 1 15,-11-4-1-15,17-6 0 16,13-11 0-16,17-16 0 16,12-15-1-16,18-16 1 31,59-38-10-31,1-4 1 15</inkml:trace>
          <inkml:trace contextRef="#ctx0" brushRef="#br1" timeOffset="83703.2359">13643 434 22 0,'-30'-16'11'0,"19"5"-7"0,11 11 13 16,5-10-17-16,7-1 1 15,24 1 0-15,18-22 0 16,17-10 0-16,12-17 1 16,37-31 0-16,16-15 0 15,13-7 0-15,0 1 0 0,6-10 0 16,0-17 0-16,-12 6-2 16,-1-1 1-16,-28 22-1 15,-25 11 1-15,-12 26-1 16,-29 26 0-16,-36 27 0 15,-42 42 0-15,-36 37 0 16,-35 32 0-16,-42 37 0 16,-47 37 0-16,-1 21 0 15,1 1 0-15,5-12 0 16,31-20 0-16,29-22 0 16,41-31 0-16,31-22-1 15,41-26 1-15,42-32-1 16,23-37 1-16,42-16-1 15,42-21 1-15,30-26 0 16,0-32 1-16,23-11-1 16,13-10 0-16,17 0 0 15,-24-1 1-15,1-4-1 0,-7-1 0 16,-17 17 0-16,-36 15 0 16,-36 21 0-16,-30 32 1 15,-47 37-1-15,-59 48 0 16,-55 42 0-16,-59 53 0 15,-71 53 0-15,-42 47 1 16,-18-4-1-16,24-17 0 16,48-15 0-16,59-43 0 15,60-48-1-15,59-52 1 0,66-43 0 16,65-42 1 0,42-32-1-16,53-26 0 15,25-32 1-15,23-26 0 16,24-6 0-16,17-5 1 0,-11-21-2 15,6-11 1-15,-36 21-1 16,-53 27 1-16,-60 48-1 16,-60 31 0-16,-59 42-1 15,-72 54 1-15,-53 47 0 16,-65 37 0-16,-43 74 0 16,-23 22 0-16,0 4 0 15,18-10 0-15,36-26 0 16,47-27 0-16,41-31 0 15,37-38 0-15,41-21-1 16,42-31 1-16,42-38 0 16,35-21 1-16,36-37-1 15,35-26 0-15,25-32 0 16,5-32 0-16,31 6 0 16,-7 0 1-16,-36 15-1 15,-29 27 0-15,-36 31 0 16,-23 17 0-16,-61 37 0 15,-35 31 1-15,-47 21-1 0,-37 48 0 16,-47 48 0-16,-41 42 0 16,-37 5 0-16,1 11 0 15,23-10 0-15,37-17 0 16,46-21 0-16,43-26 0 16,47-26-1-16,18-38 1 15,42-42 0-15,47-27 0 16,42-36 0-16,17-11 1 15,25-27-1-15,23-26 1 0,1-16-1 16,-13-5 0-16,-29 21 0 16,-36 22 1-16,-24 25-1 15,-41 38 0-15,-30 42 0 16,-60 42 0-16,-59 48 0 16,-48 32 1-16,-18 21 0 15,-12 5 0-15,18-5-1 0,18-16 1 16,36-21-1-16,36-17 0 15,53-36-1-15,47-37 1 16,37-37 0-16,35-27 0 16,30-26 0-16,41-10 0 15,-11-17 0-15,-6-5 1 16,-13 16-1-16,-46 22 0 16,-25 15 0-16,-30 26 0 15,-35 22 0-15,-24 10 1 16,-12 16-1-16,-17 11 0 0,-1 5 0 15,-6 6 1-15,-5-12-1 16,11-4 0-16,0-1 0 16,24 1 0-16,12-6 0 15,12-5 0-15,0-11-1 16,6 0 0-16,-12-5-4 16,-12 0 1-16,-24 0-7 15,-17 11 0-15</inkml:trace>
          <inkml:trace contextRef="#ctx0" brushRef="#br0" timeOffset="39384.567">12822 234 17 0,'35'5'8'0,"-11"-16"1"16,-18 6 4-16,0 0-10 16,0 0 0-16,0 10 5 15,-6-5 0-15,0 0-9 16,6 5 0-16,6-10 6 16,6 0 1-16,0-1-2 15,5 1 1-15,7 5-2 16,0-11 0-16,6 1-1 15,-1-1 1-15,1 1-1 16,6 4 1-16,-7 1-1 16,1-6 0-16,0 6-1 0,0-5 0 15,-1-1 0-15,7 0 0 16,0 1 0-16,-7-6 0 16,7 0 0-16,0-5 0 15,-7 0-1-15,-11-6 1 16,6 6 0-16,-6-5 0 15,-6 5 0-15,0-1 0 16,-1 6-1-16,1-10 0 16,0 15 0-16,0-4 0 15,6 4 0-15,0 0 0 0,-1 1 0 16,1-1 0-16,-6 1 0 16,-6-1 0-16,0 6 0 15,-12 5 0-15,0 5-2 16,0 0 1-16,0 1-5 15,-6-6 1-15,0 5-5 16,6 5 0-16,-6-4-5 16,-6-1 1-16</inkml:trace>
        </inkml:traceGroup>
      </inkml:traceGroup>
      <inkml:traceGroup>
        <inkml:annotationXML>
          <emma:emma xmlns:emma="http://www.w3.org/2003/04/emma" version="1.0">
            <emma:interpretation id="{19FFDE85-B258-4589-847D-560BBDD73BAA}" emma:medium="tactile" emma:mode="ink">
              <msink:context xmlns:msink="http://schemas.microsoft.com/ink/2010/main" type="line" rotatedBoundingBox="12920,15510 34084,15415 34098,18616 12934,18711">
                <msink:destinationLink direction="with" ref="{BB7174CF-0F93-4944-ACF3-829A12664425}"/>
              </msink:context>
            </emma:interpretation>
          </emma:emma>
        </inkml:annotationXML>
        <inkml:traceGroup>
          <inkml:annotationXML>
            <emma:emma xmlns:emma="http://www.w3.org/2003/04/emma" version="1.0">
              <emma:interpretation id="{F6480B73-DA59-48C5-B3D3-ECAD9F4EC0C0}" emma:medium="tactile" emma:mode="ink">
                <msink:context xmlns:msink="http://schemas.microsoft.com/ink/2010/main" type="inkWord" rotatedBoundingBox="12920,15510 34084,15415 34098,18616 12934,18711">
                  <msink:destinationLink direction="with" ref="{D71B473E-1BA5-4D1A-BE13-7E7FCA980BF6}"/>
                </msink:context>
              </emma:interpretation>
              <emma:one-of disjunction-type="recognition" id="oneOf6">
                <emma:interpretation id="interp30" emma:lang="en-US" emma:confidence="0.5">
                  <emma:literal>Ema@borneosp0e</emma:literal>
                </emma:interpretation>
                <emma:interpretation id="interp31" emma:lang="en-US" emma:confidence="0">
                  <emma:literal>Ema@boneosp009</emma:literal>
                </emma:interpretation>
              </emma:one-of>
            </emma:emma>
          </inkml:annotationXML>
          <inkml:trace contextRef="#ctx0" brushRef="#br0" timeOffset="136389.9326">933 1656 18 0,'-47'-26'9'0,"-66"52"-5"16,83-15 10-16,-6 5-14 15,6-6 1-15,-11 17-1 16,11-1 1-16,6-5-2 16,12 0 1-16,12-10 0 15,18-6 1-15,12 1-1 0,17-6 0 16,1-6 0-16,12-4 0 15,-13-6 0-15,1-11 1 16,-1 6-1-16,1 0 0 16,-12 5 0-16,-12 0 1 15,-18 11-1-15,-12 10 1 16,-24 6-1-16,-18 10 1 16,-23 6 0-16,-7 10 1 0,1-6-1 15,11 12 0-15,7-6-1 16,17 5 1-16,18-10-1 15,13 0 0-15,16-6-1 16,13 0 1-16,18-4 0 16,24-17 0-16,17-10 0 15,0-11 0 1,66-27 0 0,-18 6 1-16,-24 11-1 15,-23 10 0-15,-25 5 0 16,-35 17 1-16,-36 10-1 15,-23 10 1-15,-25 11-1 16,-29 5 1-16,-18 1 0 16,0-22 1-16,6 5-1 15,17 1 1-15,19-17-2 16,29-4 1-16,30-6-1 16,30-16 0-16,42-16-2 15,23 11 1-15,18-11 0 0,24 6 0 16,12-1-1-16,18 1 1 15,0 10 1-15,-30-5 1 16,-24 0-1-16,-24 10 0 16,-23 0 1-16,-36 17 1 15,-36 4-1-15,-36 6 0 16,-23 11 0-16,-18-1 1 16,0 6-1-16,5 0 0 15,19-6-1-15,17-10 0 0,18 0 0 16,13-6 1-16,17-4-2 15,24-17 1-15,23-5-1 16,25-5 1-16,35 0-1 16,6 0 0-16,0-11 1 31,12-5 0-31,0-5-1 0,0 5 1 16,-23 10 0-16,-25 6 1 15,-23 10 0-15,-36 11 0 16,-30 16-1-16,-18 0 1 15,-12 11-1-15,-11 4 1 16,-13-10-1-16,1 1 0 16,12-12 0-16,11 1 0 15,24-6-1-15,18-5 1 0,18 0-2 16,24-10 1-16,5-6 1 16,13 0 0-16,11 0-1 15,13-11 1-15,-1 1 0 16,1 0 0-16,-1 4 0 15,-23 1 1-15,-13 5-1 16,-17 11 0-16,-24 10 0 16,-18 17 0-16,-23 4 0 15,-7 11 1-15,0-5-1 16,-5-1 0-16,17 1 0 0,6-5 0 16,12-11 0-16,12-6 1 15,18-10-1-15,18-5 0 16,12-11-1-16,17 0 1 15,7-5-1-15,17-6 1 16,12 1-1-16,-11-16 1 16,-7 5 0-16,-17 5 0 0,-13 11 0 15,-17 5 1-15,-36 21 0 16,-36 11 0-16,-29 16-1 16,-24 10 1-16,-6 6 0 15,11-1 0-15,19-4-1 16,11-12 0-16,13 1 0 15,35-16 0-15,24-5 0 16,29-11 0-16,19-6 0 16,17-4 0-16,13-6 0 15,5 0 0-15,-6-10 0 16,-6-1 0-16,-11 6 0 16,-13 10 0-16,-23 6 0 15,-24 16 0-15,-18 5 0 16,-12 10 1-16,-18 6-1 15,1 5 1-15,-1-5-4 16,6-6 0-16,6 0-6 16,13 1 0-16</inkml:trace>
          <inkml:trace contextRef="#ctx0" brushRef="#br0" timeOffset="35165.5633">3666 1365 23 0,'-6'-10'11'0,"-18"4"-8"16,12 6 21-16,-12 0-22 15,-6 0 0-15,-5 6 2 16,-7 4 1-16,0 6-6 16,-5 0 1-16,-1 5 3 0,-5 5 1 15,-1 12-1-15,-5 4 0 16,-1 16-1-16,6 21 1 16,1 1-2-16,5 5 1 15,-5-1 0-15,5-4 0 16,6 4-1-16,1 6 1 15,11-5-1-15,6 10 1 16,6 6 0-16,6 10 0 16,6 0-1-16,6 0 0 15,12-21 0-15,12 0 1 0,0-5-1 16,12-11 1-16,17 0-1 16,25-16 0-16,17-10 0 15,18-6 0-15,6-10 0 16,-6-1 0-16,-6-9 0 15,6-1 0 1,48-16-1 0,0-10 0-16,-12-16 0 15,-12-16 0-15,-24-11 0 16,-6-16 1-16,-12-4-1 16,-12-17 1-16,-23-5-1 15,-18-11 1-15,-7 6 0 16,-23-11 0-16,-12-5-1 15,-6 16 1-15,-12-11-1 16,-11-5 1-16,-13 0-1 16,-12-11 0-16,-11 22 0 15,-1 4 0-15,-5 17 0 0,0 5 0 16,-7 16 0-16,7 0 0 16,-1 15 0-16,7 11 0 15,5 11 0-15,-5 5 0 16,-7 11 0-16,-11 10 0 15,0 11 0-15,-7 11 0 16,1 15 0-16,0 6 0 16,5 20 0-16,7-4 0 15,12 10 0-15,5-5 0 16,12 0 0-16,1-6 0 0,11 11 0 16,6 6 0-16,7-6 0 15,5-5 0-15,0-1 0 16,6 1 0-16,0 0 0 15,0-11 0-15,0-16-1 16,6-5 0-16,6-15-5 16,0-12 1-16,6-5-6 15,6-15 0-15,18-1-5 16,6-5 0-16</inkml:trace>
          <inkml:trace contextRef="#ctx0" brushRef="#br0" timeOffset="143382.7394">3672 2159 25 0,'-36'-16'12'0,"-47"48"-10"16,53-27 13-16,0 0-14 15,0 1 0-15,1-1 2 16,5-5 1-16,6 0-4 16,6-11 0-16,0-5 2 0,6 6 0 15,0-17 0-15,6 1 0 16,6-6-1-16,6-5 0 15,18-10 0-15,17-22 0 16,13 5-1-16,5 1 1 16,1-1-1-16,5 11 0 15,7 6 0-15,-1 15 1 16,7 21-1-16,-13 17 0 0,-6 10 0 16,-17 42 1-16,-6 11-1 15,-13 15 0-15,-11 1 0 16,-12 15 1-16,-12 17 0 15,-17 20 0-15,-13 12 0 16,-12-1 0-16,-11-11 0 16,-1-20 0-16,1-11 0 15,-19-11 0-15,1-10 0 16,-1-11 0-16,-5-16 0 16,-6-16 0-16,-1-15 0 15,-5-12 0-15,12-15-1 16,6-10 1-16,11-11-1 15,12 0 0-15,19-22 0 16,5-10 0-16,18-21-1 16,12-10 1-16,24-17-1 15,35-15 1-15,13-1-1 16,23 1 0-16,12-1 0 16,0 6 1-16,-5 11 0 0,-7 4 0 15,6 17-1-15,-6 21 1 16,1 10 0-16,-7 22 0 15,0 26-1-15,0 16 1 16,-5 15-1-16,-13 22 1 16,-17 0 0-16,-18 21 1 15,-25 11 0-15,-22 16 0 16,-19 10 0-16,-6-6 0 16,-12-4 0-16,-11 0 0 0,-13-22 1 15,-5-5 1-15,0-16-2 16,-7-15 1-16,-23-6 0 15,0-16 0-15,-6-11 0 16,-12-10 0-16,0-16-2 16,12-5 1-16,0-5-1 15,5-22 1-15,1 1-1 16,24-17 0-16,23 1-1 16,31-6 1-16,23-16-2 15,24 0 0-15,29-15-1 16,37-11 1-16,29 0 0 15,24-11 0-15,0 32 0 16,-7 5 0-16,7 22 1 16,0 36 0-16,-6 33 0 15,6 20 1-15,-12 22 0 16,-18 21 0-16,-17 5 0 16,-19 21 1-16,-11 11-1 15,-25 10 1-15,-17 6 0 0,-24 0 0 16,-23-1 1-16,-19-10 0 15,-12-5 0-15,-11-11 0 16,-6-10 0-16,-7-11 0 16,1-21 0-16,-6-21 0 15,-25-16-1-15,7-22 1 16,0-15-1-16,-6 0 0 16,6-21-1-16,12-22 0 15,5-20 0-15,19-6 0 0,17-6-1 16,19-4 0-16,41-11-1 15,47 0 0-15,42-6-1 16,36 11 1-16,12 6-1 16,24 15 1-16,0 32 0 15,5 37 0-15,-17 32 1 16,-36 21 1-16,-18 43 0 16,-23 26 1-16,-19 5 0 15,-11-6 1-15,-7-9-3 16,-11-12 0-16,-6-20-5 15,0-16 1-15,18-17-7 16,11-47 0-16</inkml:trace>
          <inkml:trace contextRef="#ctx0" brushRef="#br0" timeOffset="36211.5162">3353 2454 25 0,'0'-53'12'0,"41"0"-13"0,-11 37 15 15,6-5-14-15,5 5 0 16,1 0 1-16,0-5 0 16,-7 0 1-16,-11-1 0 15,-12 7 1-15,-18 9 1 16,-12 6 1-16,-18 11 0 0,-11-11-1 16,-7 5 1-16,-5 6-2 15,0 5 0-15,-1 5-1 16,7 10 1-16,5 6-1 15,6 11 0-15,7 10 0 16,5 11 0-16,12 5-1 16,12 11 0-16,6-11 0 15,12 0 1-15,18-10-1 16,11-12 0-16,13-20 0 16,11-11 1-16,19-15-1 15,5-12 0-15,-6-20 0 0,0-22 0 0,6-5-1 16,-6-5 1-16,7-5-1 15,-25 4 1-15,-12-4-1 16,-11 5 1-16,-12 0-1 16,-18-1 1-16,-12 12 0 15,-12-1 0-15,-12 0 0 16,-12 11 0-16,-11 0-1 16,-1 11 1-16,-17 5-1 0,0 10 0 15,-13 11 0-15,-5 16 0 16,6-5 0-16,0 20 0 15,11 17 0-15,7 21 1 16,11 10-1-16,18 16 1 16,19-5-1-16,11 11 1 15,17-1-1-15,7-25 0 16,18-7 0-16,11-15 1 16,13-5-1-16,-1-22 0 0,-6-15 0 15,7-22 1-15,-1-10-1 16,1-26 0-16,-7-17 0 15,0-10 0-15,-11-11-1 16,-12-10 1-16,-7-6-1 16,-17 12 0-16,-12-1 0 15,-6 0 1-15,-17 21-1 16,-7 11 0-16,-6 10 0 16,6 16 1-16,-41 22 0 15,-18 15 0-15,0 21 0 16,-6 17 1-16,6 15-1 15,11 11 1-15,25 15-1 16,17 12 1-16,30-1-1 16,18 0 1-16,30-15-1 15,29-6 1-15,6-21-1 16,18-27 0-16,18-21 0 16,0-21 1-16,12-26-1 0,-18-16 1 15,-18-16-1-15,-23-16 1 16,-19 5-1-16,-41 1 1 15,-18-6 0-15,-29 0 0 16,-19 0 0-16,-11 0 0 16,5 16-1-16,1 10 1 15,6 16-2-15,5 11 1 16,24 11-8-16,24 15 1 16,30 17-8-16,42 10 1 0,-7-6-3 15,42-5 1-15</inkml:trace>
          <inkml:trace contextRef="#ctx0" brushRef="#br2" timeOffset="146926.5968">4172 3318 13 0,'-18'-16'6'0,"18"11"2"15,0 5 7-15,12-6-13 16,0 1 0-16,6 0 3 16,5 5 0-16,7 0-5 15,6 5 0-15,17 6 4 16,7 4 0-16,5 1 0 16,7 6 0-16,17-1-2 15,24 0 1-15,6-5-2 16,18 0 1-16,6-6-1 15,-6-5 1-15,24-5-2 16,11-10 1-16,1-6 0 0,0 0 0 16,-18-5-1-16,-19-5 1 15,-5 4 0-15,-12-4 0 16,-17-1-1-16,-13 1 1 16,-12 10 0-16,-17 0 0 15,-12 0 0-15,-19-5 0 16,-11-11 0-16,-12 1 1 15,-18-6-1-15,-12 0 1 0,-11-6-1 16,-7 1 0-16,-6 5 0 16,7 5 0-16,-7 6-2 15,-6 5 0-15,-5 10 0 16,-1 11 1-16,1 0-1 16,-7 11 0-16,13-1 0 15,5 6 0-15,7 0 0 16,11 0 0-16,6 5 0 15,6 5 1-15,12-5-1 16,6 6 0-16,6 5-3 16,12-6 1-16,18 1-4 15,11-6 0-15,7 5-5 16,17-10 1-16</inkml:trace>
          <inkml:trace contextRef="#ctx0" brushRef="#br0" timeOffset="137581.5349">5059 2021 9 0,'-48'-16'4'0,"1"16"5"0,35-5 5 16,-6-5-12-16,0-1 1 15,-6 0 0-15,0 6 1 16,0 0-5-16,1 5 0 16,-1 0 3-16,6 10 0 15,6 1-2-15,6 5 1 16,6 5-1-16,6-5 0 15,12-6 0-15,18-4 0 0,29-6-1 16,18-16 1-16,31-5 0 16,5-11 0-16,-6 0 0 15,-12 0 1-15,-12 1-1 16,-17 10 1-16,-37 15 0 16,-23 22 0-16,-18 11 1 15,-29 4 0-15,-31 6 0 16,1 11 1-16,-1 0-1 15,1-17 0-15,11-4-1 16,12-6 0-16,19 0-1 16,23-5 0-16,23-16 0 15,31-16 0-15,23-10-1 16,1-6 1-16,17-5 0 16,24-5 0-16,0 5-1 15,6 5 1-15,-6 11-1 16,-18 10 1-16,-23 16 0 15,-25 6 0-15,-23 10 0 16,-30 6 1-16,-24 10-1 0,-5 0 1 31,-1-11 0-31,0 1 0 0,12-6-2 16,12 0 0-16,18-11-4 16,18 1 1-16,24-16-5 0,23-11 1 15</inkml:trace>
          <inkml:trace contextRef="#ctx0" brushRef="#br2" timeOffset="147754.7377">4785 3625 18 0,'-6'21'9'0,"42"-48"-5"0,-18 22 10 15,5 10-13-15,19 1 1 16,12-1 2-16,11-5 0 16,24 11-4-16,25-6 0 15,5-10 4-15,35-6 0 16,37-5-1-16,5 0 1 15,19 0-2-15,17 0 1 16,6 1-1-16,-18 4 0 0,0 0-1 16,7 1 1-16,-1-6-1 15,-6 0 1-15,-29 0-2 16,-1 0 1-16,1-5-1 16,-19 5 1-16,-11 0-1 15,-12 1 1-15,-18-1-1 16,-12-5 1-16,-24 5-1 15,-12-11 1-15,-11 6 0 16,-7 0 0-16,-5 0-1 16,-6 5 1-16,-7 5-1 15,-5 1 1-15,-6-12-1 16,-13 1 1-16,-11-5-1 16,-12 10 0-16,-12 5-2 15,-11 6 1-15,-7 5-3 16,-6 5 0-16,0 6-4 15,1-6 1-15,5 1-5 16,0-1 1-16</inkml:trace>
          <inkml:trace contextRef="#ctx0" brushRef="#br0" timeOffset="37657.5798">15020 1376 19 0,'0'-32'9'0,"6"6"-4"0,0 15 11 15,-6 0-14-15,-6-4 1 0,-6-1 2 16,-6-6 1-16,-5 1-6 16,-19 5 1-16,-23-5 4 15,-12 5 1-15,-12 0 0 16,-12 16 0-16,-6 6-1 15,0 10 0-15,1 5-1 16,-13 0 0-16,1 21-2 16,-7 17 1-16,0 9-1 15,1 22 0-15,5 22-1 16,13 20 0-16,23-21 0 16,11 16 1-16,7 6 0 15,18 20 0-15,23-5-1 16,6-5 1-16,18 5-1 15,18-31 1-15,35-1-2 16,24-10 1-16,24-10-1 16,30-17 1-16,5-21-1 15,30-21 0-15,18-21 0 0,24-21 0 16,-31-22 0-16,1-4 1 16,0-28-1-16,-12-15 0 15,-11-10 0-15,-13-22 1 16,-12-5-1-16,-23-17 0 15,-18 1 0-15,-12 0 1 16,-24-5-1-16,-17 5 1 16,-12 0 0-16,-42 10 0 15,-29 1 0-15,-31 5 1 0,-28 15-1 16,-13 17 1-16,-5 21-1 16,-7-11 1-16,-5 5-1 15,5 17 0-15,19 4-1 16,5 12 1-16,24 10-3 15,18 5 0-15,23 16-6 16,24 5 0-16,24 11-6 16,18 10 0-16,0 22-5 15,-7 5 1-15</inkml:trace>
          <inkml:trace contextRef="#ctx0" brushRef="#br2" timeOffset="67331.7959">18269 2148 19 0,'-30'11'9'0,"30"-38"-2"16,0 27 8-16,0 0-14 15,12 6 0-15,6 4 3 16,0 1 1-16,5-6-5 16,1-5 0-16,12 0 4 15,0 0 0-15,11-5-1 16,1-11 1-16,6 5-2 15,-1 1 1-15,13-6-1 0,11 5 0 16,6-4-1-16,13-7 0 16,5 1 0-16,18-5 0 15,-12-11-1-15,0-11 1 16,12 6-1-16,6-11 1 16,-12 5-1-16,-6 1 0 15,1-6 0-15,5-6 0 16,-24 7 0-16,12-7 0 15,-6 12 0-15,-5-1 0 0,11-5 0 16,0 0 1-16,-17 6-1 16,-1-1 0-16,0-10 0 15,-17-11 0-15,5 0 0 16,-5 0 0-16,-7-5 0 16,-17 6 0-16,0 4 0 15,-19 0 0-15,-5 1-1 16,-6 10 1-16,-24 5-1 15,6 17 0-15,-24 4 0 16,1 6 1-16,-7 0-1 16,-18 5 1-16,-11 0 0 15,-18 11 0-15,-1 5 1 16,1-5 0-16,11 5-1 16,1 5 1-16,6 5 0 15,-1 6 1-15,1 5-2 16,11 6 1-16,6 5 0 15,1 5 0-15,17 5-1 16,-6-5 1-16,18 16-1 0,12-11 1 16,-5-5-3-16,22-5 1 15,-5-5-4-15,24-6 1 16,0-5-6-16,-6-11 0 16,23 0-3-16,-11-21 1 15</inkml:trace>
          <inkml:trace contextRef="#ctx0" brushRef="#br2" timeOffset="68781.3981">20031 3282 24 0,'6'-10'12'0,"24"10"-9"0,-18 0 21 0,5 5-24 15,7 6 1-15,24-1 0 16,5 1 1-16,1 5-2 16,5-6 1-16,7 1 0 15,17-6 1-15,7 1 0 16,5-6 0-16,-6-6 0 16,12-4 0-16,-5-1 0 15,-7-5 0-15,6-5-1 16,-17-6 0-16,-1 11-1 15,-6-5 1-15,-11 5 0 16,-6-5 0-16,-7-1-1 16,-11-9 0-16,-12 4 0 15,5 6 1-15,7-1-1 16,-18-4 1-16,-6-1-1 16,-6 1 0-16,-6-1 0 15,-6 0 1 1,-24-5-1-1,-6 11 1-15,7 0-1 16,-7 5 0-16,12 11 0 0,-18 5 0 16,7 0 0-16,-1 10 0 15,0 1 0-15,-11 5 0 16,-1 10 0-16,6 12 1 16,1-1-1-16,-1 0 1 15,6 6-1-15,12-1 1 16,7 1-1-16,17-6 1 15,0-10-2-15,12-11 0 16,17-11-2-16,7-5 0 16,6-5-4-16,5-1 1 0,7 6-6 15,-6 0 1-15</inkml:trace>
          <inkml:trace contextRef="#ctx0" brushRef="#br2" timeOffset="66456.7999">16894 2995 22 0,'17'0'11'0,"13"26"-7"0,-12-20 11 15,0-1-14-15,12 0 1 16,5 6 3-16,13-6 1 0,6 0-7 15,17 1 1-15,6-1 3 16,7-5 1-16,5 0-1 16,6 0 1-16,7 0-3 15,5 5 0-15,-6 1 0 16,12 4 0-16,0-4-1 16,6-1 1-16,6 0-1 15,12-5 1-15,6-5-1 16,6 5 1-16,-6-5-1 15,-6-1 0-15,-6-4 0 16,0-1 0-16,-12-5 0 16,0-5 1-16,0 5-1 15,0-16 0-15,0 1 0 16,6-6 1-16,-24 0-1 16,-12 0 0-16,-5-6 0 15,-7 11 0-15,-17-5 0 16,5 0 0-16,-11 6 0 0,-7-1 0 15,-5 0 0-15,-6 0 0 16,-1-5 0-16,-5-5 0 16,-6 0 0-16,-6 5 0 15,0 0 0-15,-6 5 0 16,-12 5 0-16,0 6 0 16,-12-11 0-16,6 1 0 15,-24-1 0-15,6-5 1 16,-17-5-1-16,5 15 0 0,-12 6 0 15,7 5 0-15,-19 0 0 16,-5 6 0-16,5-1 0 16,0 11 0-16,1-5 0 15,-7 5 1-15,1 5-1 16,-6 11 1-16,-7 5 0 16,13 11 0-16,-1 0 0 15,13-6 0-15,17 16-1 16,0-5 1-16,12 6 0 15,12-1 0-15,12-5 0 16,18-5 1-16,6-6 0 16,30-10 0-16,-7-5-1 15,13-6 0-15,-7-5-4 16,-17 0 0-16,0-5-4 16,0-1 0-16,-13 1-7 15,1 0 1-15</inkml:trace>
          <inkml:trace contextRef="#ctx0" brushRef="#br0" timeOffset="38509.4684">14441 2101 48 0,'-42'-164'24'0,"-17"100"-26"0,41 48 45 15,-12 11-43-15,-12 10 1 16,1 16 1-16,-1 16 0 15,-12 11-2-15,-5 10 1 16,-12 16 1-16,17 22 0 16,18-1-1-16,18 11 1 15,24-6-1-15,18-10 1 16,24 0-2-16,35-32 1 16,6-15-1-16,7-17 1 0,5-26 0 15,-12-21 0-15,-6-11-1 16,-11-21 1-16,-13-21 0 15,-17-10 0-15,-12 4 0 16,-18-10 1-16,-24 0-1 16,-12-5 0-16,-18 5 0 15,-11 21 1-15,-13 22-1 16,-11 25 0-16,0 22-1 16,-1 11 1-16,7 21 0 15,5 10 0-15,7 1-1 16,11 4 1-16,12 17-1 15,24-6 1-15,12 0-1 16,24-5 1-16,36-5-1 16,23-6 0-16,18-16 0 15,12-4 1-15,7-12-1 16,-19-15 0-16,-6-22 0 16,-12-15 0-16,-17 0 0 15,-13-6 1-15,-29-15-1 16,-24 4 0-16,-24-4 0 15,-29-1 1-15,-19 17-1 16,-11 15 0-16,-18 21 0 16,0 17 1-16,5 25-1 15,13 12 0-15,18 10 0 16,11 21 0-16,18 5 1 16,24 6 0-16,36-6-1 15,36-5 1-15,23-15-1 16,24-22 1-16,0-22 0 15,-11-30 0-15,-7-22 0 0,-12-22 0 16,-17-4 0-16,-24-6 0 16,-7-5-1-16,-23 0 1 15,-6-11-1-15,-18-21 1 16,-23 11-1-16,-13 10 1 16,-5 17-2-16,-7 15 1 15,1 16-1-15,11 10 1 16,-11 27-3-16,5 11 0 15,18 21-6-15,25-6 0 16,17 11-6-16,17-10 0 0,7-6-5 16,0-21 0-16</inkml:trace>
          <inkml:trace contextRef="#ctx0" brushRef="#br2" timeOffset="71634.3151">15483 2730 17 0,'24'6'8'0,"53"-12"-1"15,-47 6 6-15,11 0-10 16,7-16 1-16,23 6 2 15,13-11 0-15,29 0-8 16,12-6 1-16,18 1 4 16,-6-1 0-16,6-5-1 15,11 1 0-15,-17-1-2 16,-6 5 0-16,-6 1 0 16,-12 0 1-16,0 4-1 15,-23 1 0-15,-7 5 0 16,-17 1 1-16,-19 4-1 15,-11 0 1-15,-12 1-1 0,-24 10 1 16,-24-6-1-16,-24 1 0 16,-11 5 0-16,-31 0 1 15,-35 5-1-15,0 11 0 16,-17 6 0-16,-1 4 0 16,0 0 0-16,6 1 0 15,6-1 0-15,18-5 0 16,24 1-1-16,17-6 1 15,19 5 0-15,5-5 0 16,18 5 0-16,12 0 0 0,12 5 1 16,12-15 1-16,18 5-1 15,24-6 1-15,17-10 0 16,30-5 0-16,19-21-1 16,16-6 1-16,43-5-1 15,-18 0 0-15,0 0-3 16,-6-6 0-16,-13 1-5 15,1 5 1-15,0-5-5 16,-12 5 0 0</inkml:trace>
          <inkml:trace contextRef="#ctx0" brushRef="#br0" timeOffset="141289.0199">14120 1551 17 0,'-59'16'8'0,"-13"11"-3"15,49-11 8-15,-19-1-13 16,-12 1 1 0,1 16-1-16,5 0 1 15,7 0-2-15,11-6 1 0,18-15 1 16,24 4 0-16,18-20-1 15,23-11 1-15,7-10-1 16,11-6 1-16,18 0 0 16,13-10 1-16,-7 5-1 15,-12 5 0-15,-17 11 0 16,-13 5 0-16,-23 11 0 16,-30 15 0-16,-30 6 1 15,-35 21 0-15,-19 32 0 16,-29-5 0-16,-18 4-1 15,0 7 1-15,12-7-1 16,12-4 0-16,24-17-1 16,23-10 0-16,25-15 0 15,23-17 0-15,24-10 0 16,11-11 0-16,25-5 0 16,6-1 1-16,11 7 0 15,1-7 0-15,-13 12-1 16,-11 5 1-16,-18 10-1 0,-30 11 1 15,-24 15 0-15,-18 6 0 16,-23 16-1-16,-13 22 1 16,-5-1-1-16,12 0 0 15,11-6 0-15,19-4 0 16,17-6 0-16,18-16 0 16,18-10 0-16,24-26 0 15,17-6 0-15,13-16 1 16,11 0 0-16,13 0 0 15,-7 0-1-15,-11 5 1 0,-25 6-1 16,-23 16 1-16,-24 10 0 16,-24 16 0-16,-23 21-1 15,-13 0 1-15,-5 6-1 16,-1 10 1-16,7-11-1 16,17-15 0-16,13-6 0 15,11-10 0-15,18-5 0 16,24-12 1-16,11-15-1 15,19-10 0-15,24-6 0 16,17-10 0-16,6-1 0 16,-6 1 0-16,1 5 0 15,-7 5 0-15,-12 5 0 16,-11 11 0-16,-18 0 0 16,-19 11 0-16,-11 10 0 15,-12 0 1-15,-6 5-1 16,0 6 0-16,0-11 0 15,6 0 1-15,6-10-1 0,18 0 0 16,12-11 0-16,18-11 0 16,5-5 0-16,13-5 0 15,11-5 0-15,18-6 1 16,-6-5-1-16,-5 0 0 16,-7 0 0-16,0 5 0 15,-23 5 0-15,-13 6 0 16,-11 11 0-16,-6 4 0 15,-12 1 0-15,-6 0 1 0,0 0-1 16,5-6 0-16,1 0 0 16,0-4 0-16,6-1 0 15,0-11 0-15,-6-5-1 16,-6-5 1-16,-12-5-1 16,-6-11 1-16,0-10-2 15,-6 10 1-15,-6-11-2 16,0 6 1-16,-12 0-1 15,-11 10 1-15,-13 11 0 16,-17 0 0-16,-19 11 0 16,-11 4 1-16,6 1 1 15,-6 5 0-15,5 1 0 0,13-12 1 16,18-5-1-16,23-10 1 16,24-11 0-16,24 0 0 15,24-5-1-15,11-5 0 16,13-6 0-16,11 10 0 15,7 7 0-15,-13 9 0 16,-11 12 0-16,-12-1 0 16,-18 11 0-16,-18 5 1 15,-18 0-1-15,-12 5 1 0,-18 17-1 16,-17 4 1-16,-1 11-1 16,1 6 0-16,5-1 0 15,7 1 0-15,11-6 0 16,6-5 0-16,19 0-1 15,11-6 1-15,12-5 0 16,11-5 0-16,19-5 0 16,12-5 0-16,5-1 0 15,13 6 1-15,11 5-1 16,7 5 1-16,-13 6-1 16,-5 4 1-16,-13 12-1 15,-5 5 1-15,-13 31 0 16,-17 1 0-16,-18 15-1 15,-18 0 1-15,-11-15 0 16,5-1 0-16,0-15 0 16,12-11 0-16,12-5-1 15,12-11 1-15,12-5-1 16,6-16 1-16,17-11-1 0,7 1 1 16,-1-6-1-16,7 11 1 15,-6-1-1-15,-13 12 0 16,-11 4 0-16,-12 11 0 15,-12 6 0-15,-18-1 0 16,-6 17 0-16,-18 4 0 16,-11 6 0-16,-1 5 1 15,-6 1 0-15,1-1 0 16,5-5-1-16,7-16 1 0,17-11-1 16,18-15 1-16,18-17-1 15,6-9 0-15,11-7 0 16,7 1 0-16,0 0 0 15,5 5 0-15,-11 6-1 16,-12 10 1-16,-18 15 0 16,-18 28 0-16,-17 26 0 15,-25 15 1-15,-23 6-1 16,-1-16 0-16,-5 0 1 16,-6-5 1-16,5-5-1 15,7-6 0-15,12-16 0 16,5-15 1-16,13-11-1 15,11-16 1-15,12-11-2 16,18-5 1-16,12-16-1 16,18-5 0-16,12-10-1 15,12-1 1-15,-1 0-1 16,-5 6 0-16,-12 16 1 16,-12 4 0-16,-18 17-1 0,-18 10 1 15,-18 11 0-15,-17 11 0 16,-7 5 0-16,-29-1 0 15,-12-4 1-15,-6-11 0 16,-6-16-1-16,0 0 1 16,11-22 0-16,13 1 0 15,12-10-1-15,11-17 1 16,7-21-1-16,23-5 0 16,18-5-1-16,12-11 1 0,12 5-1 15,18 0 0-15,18-5 0 16,18 0 1-16,5 1-1 15,7-7 0-15,5 1 0 16,1 10 0-16,17 1 1 16,0 4 0-16,0-4-1 15,13-1 0-15,-1 21 1 16,6 12 0-16,-6 9-1 16,-17 11 0-16,-1 6 0 15,-12 10 0-15,1 0 0 16,-1 6 0-16,13-1 0 15,-13 11 1-15,6 11-1 16,7 10 1-16,11 11 0 16,-6 10 0-16,-5 11 0 15,-13 10 0-15,-11 11 0 16,-13 16 1-16,-11-10-1 16,-12 4 1-16,-18-9-1 0,-12-1 1 15,-18 5-1-15,-6 16 1 16,-12-5-1-16,-5 5 1 15,-7 6 0-15,-11-1 0 16,-7 6 0-16,-11-26 1 16,-12-6-1-16,5-16 1 15,-5-5-1-15,-6-16 1 16,0-11-1-16,6-15 0 16,-7 0 0-16,13-17 0 15,-6-10-1-15,0-10 1 0,23-6-1 16,13-15 0-16,11-28-1 15,18 1 1-15,6-10 0 16,12-12 0-16,12 17 0 16,12 0 0-16,6-6-1 15,24 0 1-15,0 1-1 16,5-17 1-16,25 6-2 0,23 10 1 16,12 6 0-16,6 5 0 15,12 16-1-15,-6 5 1 16,0 21-1-16,6 16 1 15,6 21-1-15,-12 11 1 16,-11 21 0-16,-13 27 1 16,-18 10-1-16,-17 5 1 15,-25-5 0-15,-17 11 1 16,-18 10-1-16,-18 6 0 0,-23 10 1 16,-19 5 0-16,-11-5 0 15,-7-10 1-15,-23-6-1 16,-18-15 0-16,-24-12 1 15,-12-9 0-15,7-12-1 16,-13-15 1-16,0-6-2 16,0-15 1-16,19-11 0 15,11-11 0-15,12-10-1 0,17-10 1 16,19-6-1-16,12-11 0 16,17 6-1-16,12-6 1 15,18 0-1-15,24 1 0 16,24 4 0-16,30-4 0 15,17 4-2-15,25-4 1 16,17-6-3-16,-6 0 1 16,12 11-5-16,-6 5 0 15,-24-1-4-15,-17-9 0 0</inkml:trace>
        </inkml:traceGroup>
      </inkml:traceGroup>
    </inkml:traceGroup>
  </inkml:traceGroup>
</inkml:ink>
</file>

<file path=ppt/ink/ink81.xml><?xml version="1.0" encoding="utf-8"?>
<inkml:ink xmlns:inkml="http://www.w3.org/2003/InkML">
  <inkml:definitions/>
  <inkml:traceGroup>
    <inkml:annotationXML>
      <emma:emma xmlns:emma="http://www.w3.org/2003/04/emma" version="1.0">
        <emma:interpretation id="{261BCC27-AA22-4EDF-BEE9-8E3A9D4EDDF2}" emma:medium="tactile" emma:mode="ink">
          <msink:context xmlns:msink="http://schemas.microsoft.com/ink/2010/main" type="inkDrawing" rotatedBoundingBox="21002,12841 27858,13573 27818,13949 20961,13217" semanticType="underline" shapeName="Other"/>
        </emma:interpretation>
      </emma:emma>
    </inkml:annotationXML>
  </inkml:traceGroup>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30T01:00:50"/>
    </inkml:context>
    <inkml:brush xml:id="br0">
      <inkml:brushProperty name="width" value="0.07" units="cm"/>
      <inkml:brushProperty name="height" value="0.07" units="cm"/>
      <inkml:brushProperty name="fitToCurve" value="1"/>
    </inkml:brush>
    <inkml:brush xml:id="br1">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BC8C3E3-6BDF-4FE9-93D9-66DDDEE6341A}" emma:medium="tactile" emma:mode="ink">
          <msink:context xmlns:msink="http://schemas.microsoft.com/ink/2010/main" type="writingRegion" rotatedBoundingBox="12940,14411 18324,11340 19089,12681 13705,15753"/>
        </emma:interpretation>
      </emma:emma>
    </inkml:annotationXML>
    <inkml:traceGroup>
      <inkml:annotationXML>
        <emma:emma xmlns:emma="http://www.w3.org/2003/04/emma" version="1.0">
          <emma:interpretation id="{38C6D2E4-3DAC-441A-95DF-A4BF761B127B}" emma:medium="tactile" emma:mode="ink">
            <msink:context xmlns:msink="http://schemas.microsoft.com/ink/2010/main" type="paragraph" rotatedBoundingBox="12940,14411 18324,11340 19089,12681 13705,15753" alignmentLevel="1"/>
          </emma:interpretation>
        </emma:emma>
      </inkml:annotationXML>
      <inkml:traceGroup>
        <inkml:annotationXML>
          <emma:emma xmlns:emma="http://www.w3.org/2003/04/emma" version="1.0">
            <emma:interpretation id="{7A11A277-928E-4DB5-9C6F-29D08315BDAE}" emma:medium="tactile" emma:mode="ink">
              <msink:context xmlns:msink="http://schemas.microsoft.com/ink/2010/main" type="line" rotatedBoundingBox="12940,14411 18324,11340 19089,12681 13705,15753"/>
            </emma:interpretation>
          </emma:emma>
        </inkml:annotationXML>
        <inkml:traceGroup>
          <inkml:annotationXML>
            <emma:emma xmlns:emma="http://www.w3.org/2003/04/emma" version="1.0">
              <emma:interpretation id="{E39B190D-E00A-4155-9583-A6F2F11A988A}" emma:medium="tactile" emma:mode="ink">
                <msink:context xmlns:msink="http://schemas.microsoft.com/ink/2010/main" type="inkWord" rotatedBoundingBox="12940,14411 18324,11340 19089,12681 13705,15753"/>
              </emma:interpretation>
              <emma:one-of disjunction-type="recognition" id="oneOf0">
                <emma:interpretation id="interp0" emma:lang="en-US" emma:confidence="1">
                  <emma:literal>mat</emma:literal>
                </emma:interpretation>
                <emma:interpretation id="interp1" emma:lang="en-US" emma:confidence="0">
                  <emma:literal>snit</emma:literal>
                </emma:interpretation>
                <emma:interpretation id="interp2" emma:lang="en-US" emma:confidence="0">
                  <emma:literal>mit</emma:literal>
                </emma:interpretation>
                <emma:interpretation id="interp3" emma:lang="en-US" emma:confidence="0">
                  <emma:literal>nut</emma:literal>
                </emma:interpretation>
                <emma:interpretation id="interp4" emma:lang="en-US" emma:confidence="0">
                  <emma:literal>met</emma:literal>
                </emma:interpretation>
              </emma:one-of>
            </emma:emma>
          </inkml:annotationXML>
          <inkml:trace contextRef="#ctx0" brushRef="#br0">5464-3212 17 0,'6'-5'8'0,"-6"-6"-5"0,0 11 12 16,6-5-14-16,-1-1 1 15,1 1 1-15,6 0 0 16,6 0-4-16,0-6 0 16,6 0 3-16,0-5 0 15,-1 6-1-15,7-6 0 0,0 0 0 16,6 6 0-16,-1-1-1 16,1 0 1-16,0 1 0 15,-6-6 0-15,-7 5-1 16,-5 6 1-16,0 5 0 15,0-5 0-15,0-1-3 16,0 1 1-16,6 0-4 16,-1 0 0-16,13-6-3 15,-12 6 1-15</inkml:trace>
          <inkml:trace contextRef="#ctx0" brushRef="#br1" timeOffset="84296.3211">898-842 17 0,'-90'59'8'0,"-41"10"-6"16,102-54 8-16,-1 7-10 16,6-7 1-16,0 7-1 15,12-7 1-15,6-4-1 16,18-22 0-16,24-4 1 16,23-22 0-16,7 5-1 15,5-16 1-15,13 1 0 16,5-17 1-16,12 6-2 15,0 0 1-15,7 5-1 16,-1 10 1-16,-18 1-1 16,-12 10 1-16,-23 16-1 15,-30 11 1-15,-24 21-1 16,-30 21 0-16,-30 21 0 16,-17 11 1-16,-24 21-1 0,-18 0 1 15,-12 0-1-15,12-5 0 16,18-6 0-16,17-10 0 15,19-16-1-15,23-11 1 16,24-10 0-16,36-16 0 16,36-32-1-16,11-27 1 15,30-9 0-15,24-17 0 16,24-5 0-16,12-11 0 16,-12 0 0-16,-6-15 1 15,-12 20 0-15,-12 12 0 0,-18 9-1 16,-17 17 1-16,-25 10-1 15,-23 16 0-15,-30 16 0 16,-24 22 1-16,-12 30-1 16,-23 23 0-16,-42 9 0 15,-6 6 1-15,-1 0-1 16,7-10 0-16,24-17-1 16,23-15 1-16,30-22-1 15,36-26 1-15,30-10-1 16,41-28 1-16,19-20-1 15,23-16 1-15,17-5 0 16,13-6 0-16,24 6-1 16,-30-6 1-16,5 6 0 15,-11 5 0-15,-30 15 0 16,-35 22 1-16,-42 27-1 16,-48 26 1-16,-30 31-1 15,-47 27 1-15,-30 22-1 0,-30 20 1 16,6 6-1-16,6-6 0 15,12-10-1-15,30-16 1 16,29-16-1-16,36-10 1 16,25-27 0-16,16-22 0 15,25-25-1-15,42-32 1 16,29-6 0-16,24-10 0 16,6-22 0-16,0-15 1 15,11-11-1-15,-5 6 1 0,-12 5 0 16,-6 15 0-16,-30 11-1 15,-23 22 1-15,-30 20-1 16,-25 22 1-16,-28 16-1 16,-31 26 1-16,-24 21-1 15,-5 11 0-15,-18 10 0 16,-13 6 0-16,19-6 0 16,18-10 0-16,23-11-1 15,30-21 1-15,30-21 0 16,12-27 0-16,35-26-1 15,24-21 1-15,25-16 0 16,11-21 0-16,6 15 0 16,-12-4 0-16,-6-1 0 15,-6 6 0-15,-18 10 0 16,-11 16 1-16,-19 16-1 16,-23 0 1-16,-12 16-1 15,-12 10 1-15,-12 11-1 0,-6 5 1 16,-6 6-1-16,0 5 0 15,-6 0 0-15,0 10 0 16,0 1 0-16,6-6 0 16,0 5 0-16,6-10 0 15,6 0-1-15,0-5 1 16,12-6-2-16,6-5 0 16,0-5-6-16,0 5 1 15</inkml:trace>
          <inkml:trace contextRef="#ctx0" brushRef="#br0" timeOffset="-687.5846">5624-3371 12 0,'-6'-5'6'0,"6"21"-1"16,-6-16 6-16,-5 10-10 15,-1 1 0-15,0 5 1 16,-6 0 0-16,6-1-3 0,-6 1 1 15,6 0 1-15,-6 0 1 16,0 0-1-16,1 0 1 16,-7 5-1-16,-6 0 1 15,0 6-1-15,0 4 1 16,1 1-1-16,-7 5 1 16,6-5-1-16,0 10 1 15,1-5-1-15,-1 0 0 16,0 11-1-16,0-6 1 15,1 1 0-15,-7 4 1 0,0 6-1 16,-5-11 0-16,5 1 0 16,0 4 0-16,0 1 0 15,7 0 1-15,5-1-2 16,6 6 1-16,-6 0 0 16,0 5 0-16,-11 6-1 15,5-6 1-15,0 0-1 16,0 1 1-16,1-7 0 15,-1 1 0-15,0 0-1 16,-6 0 0-16,7 0 0 16,-1-11 1-16,0-5-1 15,0 0 1-15,6 6-1 16,1-1 1-16,-7 1-1 16,6-1 1-16,0-5-1 15,0 5 0-15,7-10 0 0,-1-6 1 0,0 11-1 16,0 6 0-16,0-1 0 15,0 6 1-15,0-6-1 16,1-5 0-16,-1 5 0 16,6-10 0-16,0 0 0 15,0-11 1-15,6 0-1 16,6-5 1-16,0 0-3 16,0-5 0-16,6-11-7 15,12 0 0-15,0-22-1 16,-12-4 0-16</inkml:trace>
        </inkml:traceGroup>
      </inkml:traceGroup>
    </inkml:traceGroup>
  </inkml:traceGroup>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28:52.692"/>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65E2B9E5-D759-47FB-AE96-3B49A8C378B5}" emma:medium="tactile" emma:mode="ink">
          <msink:context xmlns:msink="http://schemas.microsoft.com/ink/2010/main" type="inkDrawing" rotatedBoundingBox="19448,7070 27679,-5030 36867,1218 28636,13319" semanticType="enclosure" shapeName="Other">
            <msink:destinationLink direction="with" ref="{8D8B6B55-5397-43C9-86F7-28D3B8465936}"/>
            <msink:destinationLink direction="with" ref="{FEFBB975-4D8C-4D7F-A318-CAD2EA4C7449}"/>
            <msink:destinationLink direction="with" ref="{820CEFD9-1DC8-4D69-A171-EC830AD92FD8}"/>
          </msink:context>
        </emma:interpretation>
      </emma:emma>
    </inkml:annotationXML>
    <inkml:trace contextRef="#ctx0" brushRef="#br0">-393-1462 11 0,'-7'-11'5'0,"14"-36"6"0,-7 35-2 16,7-22-6 0,-1-1 0-16,8 6 0 15,-1-1 1-15,8-4-6 16,6-25 1-16,7 7 3 15,0-6 0-15,6-6-2 16,1-12 1-16,-1 6-1 16,1-5 1-16,7 11-1 15,-1 0 1-15,7 6-1 16,0-1 1-16,1-5-1 16,12 0 0-16,-13 12 0 15,-6-6 0-15,6-6 0 16,7-12 1-16,0 0-1 15,0 7 1-15,0-7-1 16,0 0 0-16,0-11 0 16,7 17 1-16,13-5-1 15,14-13 1-15,0 7-1 16,-1 11 0-16,-12-6 0 0,6-5 1 16,0 0-1-16,7 5 0 15,0-6 0-15,-1 13 1 16,1-1-1-16,14-12 0 15,6 7 0-15,0 5 0 16,-13-6 0-16,6 1 1 16,0-13-1-16,8 30 0 15,-1-6 0-15,0 6 1 16,7-6-1-16,7 6 0 16,-1 5 0-16,-26-5 1 0,-1 0-1 15,1 0 0-15,0 5 0 16,-1 1 1-16,-6 0-1 15,0-1 0-15,0 1 0 16,13 5 0-16,1 7 0 16,-8 5 0-16,-13-6 0 15,0 0 0-15,7-5 0 16,0 5 1-16,0 0-1 16,0 6 0-16,-7 6 1 15,0 0 0-15,7 6-1 16,0 0 0-16,6 11 0 15,-20 6 0-15,1-5 0 16,-1-13 0-16,7 7 0 16,7-6 0-16,7-1 0 15,-8 7 1-15,8-1-1 0,6 13 0 16,1-7 0-16,-1 0 0 16,-13 6 0-16,0-5 0 15,13-1-1-15,7 1 1 16,1-1 0-16,5 0 1 15,1 6-1-15,0 12 0 16,-6 6 0-16,-22 0 1 16,1-12-1-16,-7 11 0 15,7-5 0-15,7 6 0 16,13-1 0-16,-14 7 0 0,8-1 0 16,6 1 1-16,-7-1-1 15,-6 1 1-15,-21-1-1 16,1 6 0-16,-1 1 0 15,0 5 1-15,7 0-1 16,-6 0 0-16,-1 6 0 16,-7 0 1-16,1-12-1 15,-7 18 0-15,6 11 0 16,1 0 0-16,-8-5 0 16,8 5 1-16,-14 1-1 15,7-1 0-15,-14 0 0 16,0 7 1-16,-7-1-1 15,-6 0 1-15,0 0-1 16,-7 6 0-16,6 6 0 16,1 6 0-16,0-7 0 15,-1-5 0-15,8 18 0 0,6-1 0 16,-7 7 0-16,14-7 0 16,-7 12 0-16,7 0 0 15,-6-11 0-15,-1-1 0 16,7 12 0-16,0-5 0 15,6-1-1-15,-19 0 1 16,-1 12 0-16,7-12 1 16,1 6-1-16,-1 1 0 15,-7-7 0-15,1-6 0 16,-1 1 1-16,1 5 0 0,-1 6-1 16,0 0 0-16,1-5 0 15,-1-1 0-15,-6 0 0 16,-7-5 1-16,6 5-1 15,-6 0 0-15,-13-5 0 16,-1-1 1-16,7-11-1 16,-13 0 1-16,-1-1-1 15,-6 7 1-15,0 6-1 16,-7-13 1-16,0 13-1 16,-7 11 1-16,-7-6-1 15,1-5 1-15,-8 5 0 16,8 12 0-16,-7-18 0 15,-1-5 0-15,1 5 0 16,0 7 0-16,-1-1 0 16,-13 12 1-16,14 11-1 15,-14-5 0-15,-6 6 0 16,-8 5 0-16,1-11 0 0,-1-6 0 16,8 6 0-16,-1-7 1 15,7 13-1-15,7 11 1 16,0 0-1-16,-14 1 0 15,-13 5-1-15,-7-12 1 16,-7 12-1-16,7-6 1 16,0-5-1-16,7 5 1 15,0 0-1-15,0 0 1 16,-7 0-1-16,0-5 1 16,-7-13-1-16,0 13 1 31,-6 28-1-31,13-17 1 0,-7 0-1 15,7-11 1-15,-13-7-1 16,-14 1 0-16,-7-1 0 16,14-22 1-16,-1-1-1 15,1 6 0-15,0-6 0 16,6-5 0-16,1-13 0 16,6 1 0-16,7 6 0 15,7-12 1-15,6 6-1 16,8 5 0-16,-15-5 0 15,-6-12 0-15,7 1 0 16,-7 5 0-16,0-12 0 16,0 0 0-16,0-11 0 15,0 11 0-15,-6 7 0 16,-8 5 0-16,1 0 0 16,-8 0 0-16,8 0 0 15,-1 0 0-15,21 5 0 16,0 1 1-16,-7-6-2 15,-14 6 1-15,8-6 0 0,-21 6 1 16,6-12-1-16,8 6 0 16,6-11-1-16,0-7 1 15,1 6 0-15,-1 1 1 16,0 5-1-16,0 0 0 16,1 0 0-16,-1 1 0 15,7 10 0-15,-7 7 0 16,0-6 0-16,-6 0 1 0,-14-6-1 15,7 0 0-15,-1-6 0 16,-6 6 0-16,-7 0 0 16,1 0 1-16,-1 11-1 15,13 7 0-15,-12-6 0 16,6 5 0-16,-7-5 0 16,-7-1 0-16,14 1 0 15,7-12 0-15,6 6-1 16,1 11 1-16,-1 7 0 15,7-13 0-15,7 1-1 16,0-1 1-16,7 1 0 16,0 0 0-16,13-6 0 15,8 5 0-15,-1 1-1 16,7-1 1-16,6 7 0 16,1-1 0-16,0 1-3 15,6-12 1-15,1-18-5 16,6-17 1-16,0-18-9 15,14-11 1-15,-28-29-1 0,-19-18 1 16</inkml:trace>
    <inkml:trace contextRef="#ctx0" brushRef="#br0" timeOffset="1.70827E6">-226-1587 7 0,'0'-9'3'0,"4"36"4"0,-4-27 3 0,5 4-7 16,-5-4 1-16,0 0 1 16,0 0 0-16,0 0-7 15,-5 0 1-15,1 4 4 16,-1-4 0-16,-5 5-1 15,5-1 0-15,-5 0-1 16,0 5 0-16,5-4 0 16,0 3 1-16,0 1-2 15,0 0 1-15,0 0-1 16,1 8 1-16,-1-8 0 16,0 4 1-16,-5 0-1 15,5 0 0-15,0 0 0 16,0 1 1-16,0 3-1 0,-5 1 1 15,0 4-1-15,1 4 0 16,-1 4 0-16,-5-3 0 16,5 8-1-16,-5 0 1 15,5 22-1-15,1-9 1 16,4 4-1-16,0-3 0 16,-5 8 0-16,0 4 0 15,0-9 0-15,0 14 1 0,-4 0-1 16,4 0 0-16,5-1 0 15,5 5 1-15,0 0-1 16,5 0 0-16,0-4 0 16,9-9 1-16,-4 9-1 15,0-1 0-15,0-8 0 16,0 5 1-16,5 3-1 16,-1-3 0-16,6 3 0 15,0-8 0-15,0 5 0 16,-1-5 0-16,6-1-1 15,-5 6 1-15,-1-5 0 16,-4 8 1-16,0 1-1 16,0-9 0-16,-1 0 0 15,1 0 1-15,0 4-1 16,0-4 0-16,0-17 0 16,4 3 0-16,1-3 0 15,0 4 0-15,-1 4 0 16,-4-5 0-16,0 6-2 15,5 3 1-15,-6-8-3 0,6 4 0 16,0-8-6-16,-1-1 0 16</inkml:trace>
    <inkml:trace contextRef="#ctx0" brushRef="#br0" timeOffset="1.70971E6">1123 5004 16 0,'0'9'8'0,"10"8"-4"16,-10-12 7-16,10-1-10 16,-5 5 0-16,5 4 0 15,0 0 1-15,5 5-2 16,-1 8 0-16,1-4 1 16,0-5 1-16,5 1-1 15,-1 4 0-15,6 4 0 16,0 5 1-16,-1-5-2 0,1 9 1 15,4 9-1-15,6 4 1 16,-1-9-1-16,1 9 1 16,-1 5-1-16,6 0 0 15,9-1 0-15,-5 5 0 16,6 4 0-16,-1-4 0 16,-5 5 0-16,-4-6 1 15,-6-3-1-15,1 0 0 16,-1-5 0-16,-4 4 0 0,-1 1 0 15,1-5 0-15,-1 0 0 16,1 5 0-16,0-5 0 16,-1-4 1-16,-4-9-1 15,-1-5 1-15,1 5-1 16,0 5 0-16,-6-1 0 16,1 1 0-16,5-1 0 15,-11 9 0-15,1 0 0 16,-5 1 0-16,0-1 0 15,-5 0 1-15,-5-4-1 16,0-5 0-16,-5 5 0 16,0-5 1-16,0 10-1 15,-5-6 0-15,0-3-2 16,5-5 0-16,0-9-4 16,1-8 1-16,8-14-3 15,1-13 1-15</inkml:trace>
  </inkml:traceGroup>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0:41.893"/>
    </inkml:context>
    <inkml:brush xml:id="br0">
      <inkml:brushProperty name="width" value="0.07" units="cm"/>
      <inkml:brushProperty name="height" value="0.07" units="cm"/>
      <inkml:brushProperty name="fitToCurve" value="1"/>
    </inkml:brush>
  </inkml:definitions>
  <inkml:trace contextRef="#ctx0" brushRef="#br0">1145 635 21 0,'-19'-3'10'0,"1"1"-6"16,13 2 12-16,-3 2-14 15,-3-4 1-15,-4 4 1 0,-1-4 1 16,-2-2-6-16,-1-1 0 15,-5-2 4-15,-5-1 0 16,-5-7-2-16,-3-2 0 16,1 1-1-16,-2-7 1 15,-9-2-1-15,1-4 0 16,-3-1 0-16,3-5 0 16,-6 0 0-16,-1-1 0 15,-2-1 0-15,2-1 0 16,0-1-1-16,-7-4 1 15,4 4-3-15,1 2 1 0,7 4-6 16,0 4 1-16,-1 3-2 16,1 2 1-16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0:41.908"/>
    </inkml:context>
    <inkml:brush xml:id="br0">
      <inkml:brushProperty name="width" value="0.07" units="cm"/>
      <inkml:brushProperty name="height" value="0.07" units="cm"/>
      <inkml:brushProperty name="fitToCurve" value="1"/>
    </inkml:brush>
  </inkml:definitions>
  <inkml:trace contextRef="#ctx0" brushRef="#br0">195-1666 28 0,'-26'-11'14'0,"-14"-11"-13"0,29 14 15 0,-4-1-16 16,-4 0 1-16,-4 1 1 15,-1 4 1-15,0-2-3 16,0 2 0-16,-7 1 1 16,-1 1 1-16,-3 2 0 15,-4 3 0-15,2 5-1 16,-2 3 1-16,-2 5-1 16,-3 6 1-16,1 5-1 15,-2 6 1-15,5 1 0 16,-1 2 0-16,1 1-1 15,1 7 0-15,6 0-1 16,4 2 1-16,3 2-1 16,5-1 0-16,5 3 0 0,3 4 0 15,3-3 0-15,4 3 0 16,6 2-1-16,6 2 1 16,6-5-1-16,2 0 1 15,7 0-1-15,0 1 1 16,3-3-1-16,7-1 1 15,3 3 0-15,4-7 0 16,6 1-1-16,-1-3 1 0,7-4-1 16,8-1 1-16,-2-2 1 15,4-7 0-15,-1-4 0 16,7-4 0-16,-3-5 0 16,1-4 1-16,5-4-1 15,1-4 1-15,-3-5-1 0,-1-5 0 16,5-1 0-16,-5-6 0 15,-5-4-1-15,0-1 1 16,-1-6-1-16,1-2 1 16,-9-5 0-16,-3-2 0 15,-2-3 0-15,-2-2 0 16,-5-5 0-16,-1-1 0 16,-5-3 0-16,-4-1 1 15,-7-4-1-15,-6 0 0 16,-4-5 0-16,-5 3 0 0,-5-3-1 15,-6-2 1-15,-3 1 0 16,-6-2 0-16,-3 3 0 16,-8-1 0-16,-1 1 0 15,6 16 0-15,-11-12 0 16,-5 1 0-16,-3 4-1 16,-5 2 1-16,2 2-1 15,0 7 1-15,-3 3-1 16,-4 4 0-16,-3 5 0 15,2 6 0-15,3 4-1 16,-2 4 1-16,4 1-3 16,-2 3 1-16,4 1-3 15,4 2 0-15,5 1-6 16,5 4 1-16,1 1-4 16,2-1 0-16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0:41.909"/>
    </inkml:context>
    <inkml:brush xml:id="br0">
      <inkml:brushProperty name="width" value="0.07" units="cm"/>
      <inkml:brushProperty name="height" value="0.07" units="cm"/>
      <inkml:brushProperty name="fitToCurve" value="1"/>
    </inkml:brush>
  </inkml:definitions>
  <inkml:trace contextRef="#ctx0" brushRef="#br0">219 80 21 0,'-5'9'10'0,"10"3"-7"0,-2-9 10 0,2 2-12 15,2-1 1-15,2 0 0 16,6-2 1-16,2 3-4 16,5-1 1-16,-5 1 2 15,2-1 0-15,2 1-1 16,5 1 0-16,3 1-1 16,3 0 1-16,2-2 0 15,0 0 0-15,0-1 0 16,3-2 0-16,2-2 0 15,0-2 0-15,6-1 0 16,-5-1 0-16,-2-2-1 16,3-2 1-16,1 1-1 15,1-4 1-15,-1-1-1 0,-2-1 1 16,-3-2-1-16,-3 1 0 16,-3-1 1-16,-4 0 0 15,-1 3-1-15,-6 2 1 16,-6-1 0-16,-1 5 0 15,-5-3 0-15,-3 6 0 16,-4 0 0-16,-1 2 0 16,-3 2 0-16,0 1 0 15,-2 1-1-15,0 3 0 0,1 0 0 16,-2 0 0-16,3 0 0 16,-1 1 0-16,-1 4-1 15,0 1 1-15,0 3 0 16,0-2 0-16,0 4 0 15,1 2 1-15,-3 1-1 16,1 3 0-16,-1 0 1 16,-1 2 0-16,0-2-1 15,-1 2 1-15,-4 3 0 16,0-1 0-16,-2 0 0 16,-3 0 0-16,-1-3 0 15,-3 0 0-15,-1 0-1 16,0 0 1-16,-1-1-1 15,-8-1 1-15,-4-1 0 16,1 2 0-16,-4-4-1 16,4 1 1-16,-4-5 0 0,-1-3 0 15,-4-3 0-15,2-3 0 16,1-6 0-16,3-2 0 16,3-5-1-16,-2-4 1 15,0-4-1-15,2-6 1 16,1-1-2-16,2-5 0 15,1-2 1-15,4-2 0 16,4-2 0-16,2 0 0 16,0 0 0-16,0 0 0 15,0 4 0 1,-1 0 1-16,2 3-2 16,3 0 0-16,0 5-3 15,3 1 0-15,1 1-7 16,2-2 1-16,1 1-3 15,2 2 1-15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0:41.910"/>
    </inkml:context>
    <inkml:brush xml:id="br0">
      <inkml:brushProperty name="width" value="0.07" units="cm"/>
      <inkml:brushProperty name="height" value="0.07" units="cm"/>
      <inkml:brushProperty name="fitToCurve" value="1"/>
    </inkml:brush>
  </inkml:definitions>
  <inkml:trace contextRef="#ctx0" brushRef="#br0">1100 2496 6 0,'-4'-10'3'0,"-1"-1"5"0,4 8-3 0,-1 2-4 16,-1-1 0-16,-1 1 3 16,0-1 1-16,-2 1-5 15,0 1 0-15,-2 0 3 16,-1 0 0-16,1 0 0 15,0 0 0-15,-4 1-1 16,2 1 1-16,0 1-1 16,2 1 0-16,0 4 1 15,-2 1 0-15,0 1-1 16,0-1 0-16,0 3 0 16,-1 5 0-16,-1 3-1 15,-1 0 1-15,-2 6-1 16,0 1 0-16,0 6-1 15,2 3 1-15,0 5 0 0,0-1 0 0,-1 4-1 16,-2-2 1-16,1 1-1 16,2 2 1-16,0 2-1 15,1-2 1-15,2 2-1 16,2 2 0-16,-1-2 0 16,3 1 0-16,1-2 0 15,0 0 0-15,1-4 0 16,1 0 0-16,2-3 0 15,1-2 1-15,0-6-2 0,1-1 1 16,1-2-3-16,1-4 1 16,5-6-8-16,1-7 1 15,4-2-1-15,-2-9 0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0:41.911"/>
    </inkml:context>
    <inkml:brush xml:id="br0">
      <inkml:brushProperty name="width" value="0.07" units="cm"/>
      <inkml:brushProperty name="height" value="0.07" units="cm"/>
      <inkml:brushProperty name="fitToCurve" value="1"/>
    </inkml:brush>
  </inkml:definitions>
  <inkml:trace contextRef="#ctx0" brushRef="#br0">3856 1962 15 0,'-8'9'7'0,"7"-9"-3"16,1 2 11-16,1 1-14 16,-1-2 0-16,5 4 1 15,-2 1 0-15,2 0-2 16,1 0 0-16,2 2 2 16,0 0 0-16,0 4 0 15,-2 1 0-15,4 4 0 16,-2 2 0-16,1 5 0 15,2 1 1-15,1 1-1 16,0 5 0-16,2 1 0 16,1 4 0-16,-4 2-1 15,-1 3 1-15,-3 2-2 16,0 4 1-16,-4-1-1 16,-3 3 1-1,-3-3 0-15,-2 1 0 16,0 0-1-16,-3 1 1 15,0-2-1-15,-1-2 1 16,-1 4-1-16,-1-1 0 16,0-4 0-16,0 1 0 0,0-6 0 15,0-4 0-15,0-5 0 16,1-3 1-16,2-7-3 16,0-2 1-16,2-5-6 15,-2-2 0-15,3-5-3 16,1-7 0-16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0:41.912"/>
    </inkml:context>
    <inkml:brush xml:id="br0">
      <inkml:brushProperty name="width" value="0.07" units="cm"/>
      <inkml:brushProperty name="height" value="0.07" units="cm"/>
      <inkml:brushProperty name="fitToCurve" value="1"/>
    </inkml:brush>
  </inkml:definitions>
  <inkml:trace contextRef="#ctx0" brushRef="#br0">-580-102 17 0,'0'-8'8'0,"3"-1"-3"15,-1 5 8-15,-1-1-12 16,2 1 0-16,1-1 1 15,-3 2 0-15,3 1-3 16,-3 2 1-16,2 7 1 16,1 3 0-16,-1 1-1 15,2 4 1-15,1 0-1 16,0 1 0-16,4-1 0 0,-2-1 0 16,2-4-1-1,0 1 1-15,-1-5 0 16,1-2 0-16,-2-1 0 15,0-3 1-15,0-4-1 0,2-3 1 16,-1-2-1-16,1-2 1 16,0 0-1-16,-1 0 1 15,1-2-1-15,0 1 1 16,-1 0-1-16,-1 0 1 16,0 2-1-16,-1 4 0 15,-2 3 0-15,-2 6 1 16,0 6-1-16,-3 1 1 0,0 4-1 15,0 2 1-15,3 1-1 16,2-4 1-16,3-2-1 0,0-2 0 16,3-3 0-16,2-3 0 15,2-1 0-15,0-2 0 16,-1-2 0-16,-1-1 1 16,-2-1-1-16,1-3 0 15,-3 0 0-15,2-1 1 16,-1 2-1-16,0 2 1 15,-2 4 0-15,0 4 0 16,-3 7 0-16,1 4 0 0,-3 4 0 16,2 3 0-16,2-1-1 15,2-3 1-15,3-3-1 16,2-6 0-16,4-5 0 16,3-4 0-16,1-6 0 15,-1-3 0-15,0-3 0 16,0-1 1-16,3-5-1 15,1-1 0-15,-1 2 0 16,-3 3 0-16,-2 2 0 16,-3 3 0-16,-1 4 0 15,-4 7 1-15,-2 4-1 16,-2 4 1-16,-2 6-1 16,0 0 1-16,1 1-1 15,0 1 0-15,4-5 0 16,0-2 0-16,3-2 0 15,-1-6 0-15,1-5 0 16,2-4 0-16,3-3 0 0,1 0 0 16,1 0 0-16,-1-3 0 15,0 3 0-15,-1 1 0 16,-2 4 0-16,-1 2 0 16,-1 4 0-16,-1-1 0 15,-2 6 0-15,-1 3 1 16,-2 5-1-16,0-3 0 15,0 0 0-15,1-1 0 16,1-4 0-16,0 1 0 16,0-2-1-16,-2-3 1 15,3-2 0-15,0 1 0 0,2-2 0 16,-1 0 0-16,0 1 0 16,-2-1 0-16,1 6 0 15,-6 5 1-15,-3 6-1 16,-4-1 1-16,0 5-1 15,-1 3 0-15,2-1 0 16,1-1 1-16,0-1-1 16,1-1 0-16,1-4-1 15,-1-2 1-15,4 0 0 16,-1-6 0-16,0 0 0 16,1-2 0-16,2-3-1 15,-1-3 1-15,2-3 0 16,2 0 1-16,1 0-2 15,0 0 1-15,-3 3 0 16,0 3 0-16,-4 5 0 16,-4 5 0-16,-5 7 0 15,-3 1 0-15,0 3 0 0,0 2 1 16,0-3-1-16,1-3 0 16,2-5 0-16,2-1 1 15,0-4-1-15,6-4 0 16,2-3-1-16,1-1 1 15,2-4-1-15,5-4 1 16,2-1 0-16,-1-2 0 16,-1-2 0-16,3 2 0 15,-6 5 0-15,-2 4 0 16,-5 7 0-16,-4 8 1 0,-4 6-1 16,-3 5 1-16,-5 1-1 15,1 3 1-15,3-6-1 16,3-3 0-16,1-1 0 15,1-3 0-15,6-6-1 16,5-3 0-16,2-7-3 16,4-2 0-16,1-7-6 15,4 0 1-15</inkml:trace>
  <inkml:trace contextRef="#ctx0" brushRef="#br0" timeOffset="1">-409 37 15 0,'-3'-3'7'0,"3"3"-5"0,0 0 8 16,0 2-10-16,-2 1 1 16,1 2 0-16,-1 3 0 15,0 4-1 1,0-4 0-16,2 0 1 16,0-1 0-16,4 0 0 15,1-2 0-15,-1-2-1 16,3-3 1-16,1 0-1 15,0-2 0-15,3-4 0 16,1-4 0-16,-1-4 0 16,0 0 0-16,2-3 0 15,2 0 1-15,-1 1 0 16,-1-1 0-16,-2 4 0 16,-1 4 0-16,-2 4 0 15,-3 5 0-15,0 5-1 0,-2 4 1 0,-3 6-1 16,0 1 1-16,0 2-1 15,1-3 1-15,3-1-1 16,0-1 0-16,3-3 0 16,-1-3 1-16,2-4-1 15,1-1 1-15,0-6-1 16,4-1 1-16,1-3-1 16,4 0 1-16,0-5 0 15,0 1 0-15,0 0-1 16,-1 0 0-16,1 1 0 15,-5 3 1-15,0 3-1 16,-4 5 1-16,1 3-1 0,-7 4 1 16,0 6-1-16,-4 5 1 15,-1 1 0-15,-1 5 0 16,2 1 0-16,1-3 0 16,4 0-1-16,3-7 1 15,4-3-1-15,0-8 1 16,4-4-1-16,3-8 1 15,3-5-1-15,4-2 0 0,-1-4-1 16,2-1 1-16,1-1 0 16,-2-1 1-16,-3 4-1 15,-1-1 0-15,-5 6 0 16,-3 3 1-16,-1 7-1 16,-4 6 1-16,-2 7-1 15,-3 8 1-15,-1 4-1 16,-2 4 0-16,0 1 0 15,0 0 0-15,3-2 0 16,2-2 0-16,-2-4-1 16,2-6 1-16,3-1 0 15,2-9 0-15,3-6-1 16,1-4 1-16,4-1 0 16,1-6 0-16,2-1 0 15,1-1 0-15,1-1 0 16,-1 2 0-16,-4 0 0 15,-5 5 1-15,-2 5-1 16,-1 7 1-16,-7 10-1 0,-6 5 1 16,-7 17 0-16,-1 1 0 15,0 5-1-15,-1-7 1 16,4-5-1-16,4-4 0 16,2-8-1-16,4-4 1 15,4-4-1-15,4-6 1 16,6-11-1-16,-3-2 1 15,3-2-1-15,0-6 1 16,0-2-1-16,3 2 1 16,-1 5-1-16,-5 2 0 0,1 5-2 15,-4 9 0-15,-2 4-6 16,-3 8 1-16</inkml:trace>
  <inkml:trace contextRef="#ctx0" brushRef="#br0" timeOffset="2">-897-106 19 0,'-5'-6'9'0,"0"-1"-5"0,5 3 10 0,0 1-13 15,0 1 0-15,0 2 0 16,0 0 0-16,0 0-1 16,3 0 0-16,2 2 2 31,0 1 0-31,1 1-1 15,2-1 1-15,2 1-1 16,1 1 1-16,2 1-2 16,2 6 1-16,-1 0-1 15,2 2 1-15,2 0-1 16,-2-1 0 0,4 4 0-1,-4-2 1-15,-2 0-1 16,-1-6 1-16,-2 2 0 15,1-5 0-15,-3-1 0 0,1 0 0 16,-2-3-1-16,0-4 0 16,0-1 0-16,-1-1 0 15,-3 0 0-15,1-3 1 16,-2-2-1-16,1 1 0 16,-3-1 0-16,1-5 1 15,0-1-1-15,-2 0 0 0,0-1 0 16,3-3 0-16,-2-1 0 15,1-1 0-15,-2 2 0 16,0 1 0-16,0 1 0 16,-2 4 0-16,1 1-2 15,-2 2 1-15,-1 2-2 16,1 3 0-16,0 0-3 16,0 2 0-16,-1 1-3 15,3 2 1-15</inkml:trace>
  <inkml:trace contextRef="#ctx0" brushRef="#br0" timeOffset="3">-897-106 19 0,'-5'-6'9'0,"0"-1"-5"0,5 3 10 0,0 1-13 15,0 1 0-15,0 2 0 16,0 0 0-16,0 0-1 16,3 0 0-16,2 2 2 31,0 1 0-31,1 1-1 15,2-1 1-15,2 1-1 16,1 1 1-16,2 1-2 16,2 6 1-16,-1 0-1 15,2 2 1-15,2 0-1 16,-2-1 0 0,4 4 0-1,-4-2 1-15,-2 0-1 16,-1-6 1-16,-2 2 0 15,1-5 0-15,-3-1 0 0,1 0 0 16,-2-3-1-16,0-4 0 16,0-1 0-16,-1-1 0 15,-3 0 0-15,1-3 1 16,-2-2-1-16,1 1 0 16,-3-1 0-16,1-5 1 15,0-1-1-15,-2 0 0 0,0-1 0 16,3-3 0-16,-2-1 0 15,1-1 0-15,-2 2 0 16,0 1 0-16,0 1 0 16,-2 4 0-16,1 1-2 15,-2 2 1-15,-1 2-2 16,1 3 0-16,0 0-3 16,0 2 0-16,-1 1-3 15,3 2 1-15</inkml:trace>
  <inkml:trace contextRef="#ctx0" brushRef="#br0" timeOffset="4">-413 249 11 0,'-3'0'5'0,"-6"10"1"16,7-8 6-16,1 1-10 15,-1 4 1-15,-2 0 1 16,-1-2 1-16,0 0-6 15,-3 1 0-15,1 3 3 16,0-1 1-16,0 0-1 16,0 1 0-16,0-1 0 0,0 2 0 15,0 0 0-15,-1-2 0 16,3 2 0-16,0-2 0 16,0 1-1-16,1-3 1 15,2 1-2-15,2-2 1 16,2 0-1-16,2-2 1 15,1-1-1-15,0-1 1 16,2-2-1-16,2-1 0 16,0-1 0-16,2 0 0 0,0-1 0 15,-1-1 0-15,3-2 0 16,1-1 1-16,0 0-1 31,-2 0 0-31,1-2 0 0,-2 0 0 0,-1 1 0 31,-1 1 1-31,-2 2-1 16,0-1 0-16,-1 0 0 0,-3 2 1 0,-3 0-1 16,-2 2 0-16,1-2 0 15,-3 3 0-15,1-3 0 16,-1 0 0-16,0 0 0 16,-1 0 0-16,0-1 0 15,0 2 0-15,-3 4 0 16,-1 2 0-16,2 0 0 15,0 3 0-15,0 0 0 16,0-2 0-16,2 0-1 16,-1-1 1-16,3 0-4 15,-1-1 0-15,0 1-5 16,3 1 0-16</inkml:trace>
  <inkml:trace contextRef="#ctx0" brushRef="#br0" timeOffset="5">153 435 13 0,'-14'-6'6'0,"1"-15"1"16,11 16 3-16,1-1-9 15,-3-1 1-15,3-1 0 16,-1 1 1-16,1 2-4 16,-1-1 0-16,0 3 2 15,2 2 0-15,0 2-1 16,0 1 1-16,0 1-1 16,-1 1 1-16,-1 1-1 15,-1 1 0-15,0 0 0 16,-2 1 1-16,0 1-1 15,0 1 1-15,0-3-1 0,-3 0 1 16,2-3-1 0,-4-2 1-16,4-2-1 0,-1-3 0 15,2-2 0-15,1-2 1 16,2-1-1-16,2-2 1 16,3-1-1-16,4-3 0 15,-2 2 0-15,-1-1 0 16,3 2-1-16,1 0 1 15,3 3 0-15,0 4 0 0,1 1 0 16,-3 2 0-16,1 4 0 16,-2 4 1-16,-3 0-1 15,-2 3 1-15,-1 3-1 16,-4-1 1-16,1-2-1 16,-3 0 0-16,1-2-3 15,0-1 1-15,0-1-5 16,1-1 1-16</inkml:trace>
  <inkml:trace contextRef="#ctx0" brushRef="#br0" timeOffset="6">93 346 10 0,'-9'6'5'0,"3"-4"-5"0,4-2 6 0,1 0-5 16,-1 0 0-16,0 0 0 15,1 2 1-15,-1-2-2 16,-2 2 1-16,2-2 2 15,0 0 0-15,1 0-1 16,-1 0 1-16,0 0 0 16,0-2 1-16,0 2-2 15,-1-2 0-15,0 2-1 16,-1 0 0-16,0 2 0 16,1 1 0-16,-1 0-1 15,1 2 1-15,-1 0 0 16,1 2 0-16,-1-2-1 15,0 2 1-15,3 1-1 16,-1 2 0-16,2 0 0 16,-2 0 1-16,2 0-2 15,0 0 1-15,2 0 0 0,-2-4 0 16,2 1 0-16,1 0 0 16,1 1-1-16,0-3 1 15,1-2 0-15,0 1 0 16,2-3 0-16,-1-2 0 15,0-1 0-15,3-1 0 16,1-2 0-16,-2-2 1 16,3 2-1-16,-1-3 0 15,3-1 0-15,-1-1 1 0,3 1-1 16,-3-2 0-16,1 3 0 16,-3-2 0-16,1 0 0 15,-2 0 0-15,-2 0 0 16,-2 0 0-16,1 0 0 15,-3 2 0-15,-1 1 0 16,-2 1 1-16,-2 1-1 16,0 0 0-16,-1 2 1 15,-1-1 0-15,-1 3-1 16,-1 1 0-16,1 0 0 16,-2 0 0-16,0 1 0 15,0 1 0-15,2 0 0 16,-1-2 0-16,1 0 0 15,-1 0 0 1,1-2-1 0,0 2 1-16,0 0-1 15,-1 0 1-15,1 2-1 16,0 1 1-16,1 0 0 16,-1 2 0-16,1 0-1 0,0 0 0 15,1 2-2-15,0-1 0 16,-1 1-4-16,2 3 0 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8T21:19:49.831"/>
    </inkml:context>
    <inkml:brush xml:id="br0">
      <inkml:brushProperty name="width" value="0.1" units="cm"/>
      <inkml:brushProperty name="height" value="0.1" units="cm"/>
      <inkml:brushProperty name="color" value="#3165BB"/>
      <inkml:brushProperty name="fitToCurve" value="1"/>
    </inkml:brush>
  </inkml:definitions>
  <inkml:traceGroup>
    <inkml:annotationXML>
      <emma:emma xmlns:emma="http://www.w3.org/2003/04/emma" version="1.0">
        <emma:interpretation id="{2543B193-1E91-4CF3-AA68-556AFD9264C1}" emma:medium="tactile" emma:mode="ink">
          <msink:context xmlns:msink="http://schemas.microsoft.com/ink/2010/main" type="inkDrawing" rotatedBoundingBox="21421,3679 24780,4823 24400,5938 21041,4793" semanticType="callout" shapeName="Other">
            <msink:sourceLink direction="with" ref="{22C74F66-C3BD-4A3B-B8FE-0072485EE69A}"/>
          </msink:context>
        </emma:interpretation>
      </emma:emma>
    </inkml:annotationXML>
    <inkml:trace contextRef="#ctx0" brushRef="#br0">0 585 21 0,'9'-24'10'0,"31"-15"-9"0,-27 27 18 16,9-8-19-16,10-8 1 0,17 0 0 15,9-3 1-15,0-9-3 16,4-4 1-16,10 9 1 15,8-1 0-15,9-8 0 16,10 5 0-16,3 7-1 16,-8-4 0-16,0 8 0 15,4 5 1-15,9 3-1 16,5 4 1-16,4 4-1 16,-9 12 1-16,0 4-1 15,0 4 0-15,10 4 0 16,-10 4 1-16,9 7-1 15,-5 5 0-15,-12 4 0 16,-6 8 1-16,6-1-1 16,-6 13 1-16,-3 11 0 15,-1 1 0-15,-9-1 0 16,-8 13 0-16,-10-1-1 16,-8 9 1-16,-5-5-1 15,-9 8 1-15,-4 1-1 0,-9-1 1 16,-5-8-1-16,-4 1 1 15,0-5-1-15,-5-7 1 16,-4 3-1-16,0-8 0 16,0-3 0-16,0-8 1 15,0-5-1-15,0 1 0 16,0-16-5-16,4-13 1 16,9-7-5-16,10-16 0 15</inkml:trace>
  </inkml:traceGroup>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0:41.919"/>
    </inkml:context>
    <inkml:brush xml:id="br0">
      <inkml:brushProperty name="width" value="0.07" units="cm"/>
      <inkml:brushProperty name="height" value="0.07" units="cm"/>
      <inkml:brushProperty name="fitToCurve" value="1"/>
    </inkml:brush>
  </inkml:definitions>
  <inkml:trace contextRef="#ctx0" brushRef="#br0">29 192 9 0,'-10'10'4'0,"5"-8"5"0,5-2 4 0,0 0-13 16,0 0 0-16,0-2 2 31,0 0 0-31,0-1-2 16,0 0 0-16,-1 1 1 0,-1 1 0 15,0-1 1-15,-1 2 0 16,0 0-1-16,1 0 0 15,1 0 0-15,1 0 1 16,1-3-1-16,4-1 0 16,-2-1 0-16,1-1 0 15,-3 1-1-15,-1 1 1 16,0 1-1-16,-1 0 1 16,-1-1-1-16,0 2 0 0,1-2-1 15,-1 1 1-15,2 1 0 16,0-1 0-16,0 0 0 0,2 1 0 15,1 1 0 1,0 2 0-16,2-1-1 0,0 3 1 16,1-1 0-16,1 0 1 15,1-1 0-15,1 2 0 16,1 3 0-16,1 3 1 16,4 1-1-16,-1 3 1 15,1-1-1-15,1 1 1 16,-1 5-1-16,-3-3 0 15,3 0-1-15,1 2 1 16,0 0-1-16,0 2 1 0,2 1-1 16,-4-1 0-16,1 3 0 15,-2-1 1-15,-2-2-1 16,0 1 0-16,0-5 0 16,-3-1 1-16,4-2-1 15,-3-3 1-15,-1-2-1 16,-1-3 1-16,-2 1 0 15,-1-2 0-15,1-1-1 16,-5-2 1-16,3 0 0 16,-1-4 0-16,1 0-1 15,1 0 1-15,0-1-1 16,0 1 1-16,2-2-1 16,2 1 0-16,-2 1-1 15,1-4 1-15,-2 0 0 16,0 1 0-16,3 0 0 15,0-2 0-15,3-4 0 16,3 2 1-16,1-4 0 0,-1 1 0 16,2-1-1-16,0-1 1 15,4-4 0-15,1 1 0 16,1-4-1-16,1-1 0 16,-4 0 0-16,2-3 1 15,0 2-1-15,1-2 1 16,-1 1-1-16,0 2 0 15,0-4 0-15,0 6 0 16,0 3 0-16,0 1 0 16,-2 1 0-16,-1 4 0 0,-4 2 0 15,-1 2 1-15,-3 2-1 16,-2 2 0-16,0 1-1 16,-2 1 0-16,-3 2-2 15,1 1 1-15,-1 0-4 16,-1 0 1-16,1 0-6 15,2 1 1-15</inkml:trace>
  <inkml:trace contextRef="#ctx0" brushRef="#br0" timeOffset="1">180 87 8 0,'-2'0'4'0,"4"9"2"15,-2-9-3-15,2 0-3 16,-2 1 1-16,0 3 0 15,0 0 1-15,0-1-2 16,0 2 1-16,0-4 0 16,1 2 1-16,1 0-1 15,1 0 1-15,0 0-1 16,-1 0 0-16,0 0-1 16,-1-2 0-16,1 2 0 15,1 1 0-15,0-3 0 16,1-1 0-16,-1-1 0 15,0 2 0-15,0-2-1 16,-1 1 1-16,-2 1-2 0,0-1 0 16,-2 0 0-16,0 2 1 15,-1-1-1 1,2 1 1-16,-2-1 0 16,-1-1 0-16,-1 0 0 15,1 0 1-15,-2 0 0 16,-1 0 0-16,0 0 0 15,-2-1 0-15,-1 1 0 16,0 0 0-16,-1 0 1 16,1 0 0-16,2-2 2 15,0 2 0-15,2 0 1 16,1-1 0-16,2-1 0 16,0-1 0-16,1 0-1 15,0-2 1-15,1-1-3 0,1 3 0 0,0-1-2 16,0 0 1-16,0 4 0 15,1-3 1-15,1 0-1 16,0 1 0-16,1 2 1 16,0 0 0-16,-2 0 0 15,1 3 1 1,0-1-1-16,-1 2 1 16,1 0-1-16,0 1 1 15,1-1-1-15,-2-1 0 16,3 2-1-16,-3 0 1 15,3 1-1-15,-1 1 1 16,2 0-1-16,-1 1 0 0,3-1 0 16,1 1 1-16,1 0-1 15,0-2 0-15,-3-1 0 16,0 1 1-16,1 0-1 0,-3-1 1 16,2 3-1-16,0-1 0 15,1 0 0-15,0 1 1 0,1-1-1 16,4 1 0-16,-1 0 0 15,0 1 0-15,0-1 0 16,1 2 0-16,-3-1 0 16,1 1 1-16,-2 0-1 15,0 1 1-15,-1-2-1 16,1 0 1-16,0-1-1 16,-2-3 0-16,2 1 0 15,-2 1 0-15,1-3 0 16,-2 1 0-16,0-2 0 15,-1-2 1-15,0 2-1 16,-3 0 1-16,3 0-1 16,-3-1 0-16,1 0 0 15,-1 0 0-15,3-1 0 16,-4-1 0-16,1 2 0 16,-1-2 0-16,3 1 0 15,-3-1 0-15,3 0 0 16,-3 0 1-16,4-1-2 0,-1-1 1 15,0 2 0-15,0-1 1 16,2-1-1-16,0 0 0 16,0-4 0-16,-2 1 0 15,0-1 0-15,1-1 0 16,0-3-1-16,1-3 1 16,2 1-1-16,2 0 1 15,7-9 0 1,1 1 0-16,-2 1 0 15,0-1 1-15,0 3-1 16,-1-3 0-16,2 3 0 16,2 3 1-16,1-2-1 15,0-1 0-15,-2 0 0 16,-2 0 0-16,2 3 0 16,-1-2 0-16,-2-1 0 15,1 0 0-15,1-1 0 16,0 3 0-16,0 3 0 15,0-2 0-15,-1 1 0 16,-1 1 0-16,0 0 0 16,-1 2 0-16,-1 2 0 15,-3-1 1-15,-1 3-1 16,0 1 0-16,2 1 0 16,-4 1 0-16,-1 1-1 15,0 1 0-15,-2-1-2 0,2 2 0 16,0 0-4-16,-2 0 0 15,-1 2-3-15,1-1 1 16</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0:41.921"/>
    </inkml:context>
    <inkml:brush xml:id="br0">
      <inkml:brushProperty name="width" value="0.07" units="cm"/>
      <inkml:brushProperty name="height" value="0.07" units="cm"/>
      <inkml:brushProperty name="fitToCurve" value="1"/>
    </inkml:brush>
  </inkml:definitions>
  <inkml:trace contextRef="#ctx0" brushRef="#br0">2835 723 26 0,'1'-11'13'0,"12"-22"-15"15,-6 23 22-15,1-5-19 16,3-5 0-16,5-2 3 0,5-5 0 15,2-3-5-15,-2-2 1 16,3-6 3 0,4 1 0-16,2-2-1 15,3 2 0-15,0-2-1 16,5 3 0-16,-8 3-1 16,1-1 1-16,-3 4-2 15,-4 3 0-15,0 3-4 16,-6 5 0-16,-6 6-5 15,-3 4 1-15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7:28.240"/>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8D8B6B55-5397-43C9-86F7-28D3B8465936}" emma:medium="tactile" emma:mode="ink">
          <msink:context xmlns:msink="http://schemas.microsoft.com/ink/2010/main" type="inkDrawing" rotatedBoundingBox="26595,15686 28125,12031 28315,12111 26785,15766" semanticType="callout" shapeName="Other">
            <msink:sourceLink direction="with" ref="{65E2B9E5-D759-47FB-AE96-3B49A8C378B5}"/>
            <msink:sourceLink direction="with" ref="{036EF947-4FC8-4C05-8AAA-D2C8E2890F02}"/>
          </msink:context>
        </emma:interpretation>
      </emma:emma>
    </inkml:annotationXML>
    <inkml:trace contextRef="#ctx0" brushRef="#br0">0 3665 5 0,'5'22'2'0,"-5"-44"2"0,0 14-4 0,0-6 2 16,0-7 1-16,0-1 3 15,0 0 0-15,5-9-7 16,0-4 1-16,0 4 3 16,0-4 1-16,5 0-2 15,-5-4 1-15,4-5-2 16,1 0 1-16,0 1-1 16,0-6 0-16,5-3 0 15,-1-14 1-15,6 9 0 16,10-9 1-16,-6-8-2 15,6 0 1-15,0-5-1 16,4-9 1-16,0 5-1 16,6-13 0-16,4-5 0 15,10-9 1-15,1 1-1 16,-6-5 0-16,-5 9 0 16,-4 0 0-16,4 4 0 0,0 5 0 15,6 4-1-15,4-18 0 16,5 1 0-16,-10-1 0 15,0 14 0-15,-4-9 1 16,-6 0-1-16,-4 4 0 16,4-4 0-16,-4 9 1 15,-1 8-1-15,-4 9 1 16,-1-8-1-16,-4 12 0 0,4 1 0 16,1 12 0-16,0 14-1 15,-6 13 1-15,-4 13-1 16,-5 9 1-16,-1 9-2 15,1 13 0-15,0 4-1 16,0 9 0-16,0 0-3 16,-6-1 1-16,1-3-3 15,5-5 0-15</inkml:trace>
  </inkml:traceGroup>
</inkml:ink>
</file>

<file path=ppt/ink/ink93.xml><?xml version="1.0" encoding="utf-8"?>
<inkml:ink xmlns:inkml="http://www.w3.org/2003/InkML">
  <inkml:definitions/>
  <inkml:traceGroup>
    <inkml:annotationXML>
      <emma:emma xmlns:emma="http://www.w3.org/2003/04/emma" version="1.0">
        <emma:interpretation id="{DE1370AB-A69C-48BD-9C64-5EFB6E1C19FE}" emma:medium="tactile" emma:mode="ink">
          <msink:context xmlns:msink="http://schemas.microsoft.com/ink/2010/main" type="writingRegion" rotatedBoundingBox="27854,13140 25158,12709 25421,11064 28117,11495">
            <msink:destinationLink direction="with" ref="{8D29FD85-3BDE-456D-BD85-B0CC262D7746}"/>
          </msink:context>
        </emma:interpretation>
      </emma:emma>
    </inkml:annotationXML>
    <inkml:traceGroup>
      <inkml:annotationXML>
        <emma:emma xmlns:emma="http://www.w3.org/2003/04/emma" version="1.0">
          <emma:interpretation id="{D7DCC97D-C79F-4E93-B856-7A765A82CD5C}" emma:medium="tactile" emma:mode="ink">
            <msink:context xmlns:msink="http://schemas.microsoft.com/ink/2010/main" type="paragraph" rotatedBoundingBox="27854,13140 25158,12709 25421,11064 28117,11495" alignmentLevel="1"/>
          </emma:interpretation>
        </emma:emma>
      </inkml:annotationXML>
      <inkml:traceGroup>
        <inkml:annotationXML>
          <emma:emma xmlns:emma="http://www.w3.org/2003/04/emma" version="1.0">
            <emma:interpretation id="{3803FD18-62CD-4564-A93B-211B2C01FD4B}" emma:medium="tactile" emma:mode="ink">
              <msink:context xmlns:msink="http://schemas.microsoft.com/ink/2010/main" type="line" rotatedBoundingBox="27854,13140 25158,12709 25421,11064 28117,11495"/>
            </emma:interpretation>
          </emma:emma>
        </inkml:annotationXML>
      </inkml:traceGroup>
    </inkml:traceGroup>
  </inkml:traceGroup>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7:37.733"/>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FEFBB975-4D8C-4D7F-A318-CAD2EA4C7449}" emma:medium="tactile" emma:mode="ink">
          <msink:context xmlns:msink="http://schemas.microsoft.com/ink/2010/main" type="inkDrawing" rotatedBoundingBox="25972,10936 27083,127 28165,238 27055,11047" semanticType="callout" shapeName="Other">
            <msink:sourceLink direction="with" ref="{65E2B9E5-D759-47FB-AE96-3B49A8C378B5}"/>
            <msink:sourceLink direction="with" ref="{0644D4E7-5BF8-47FB-8F95-DC4775D469C3}"/>
          </msink:context>
        </emma:interpretation>
      </emma:emma>
    </inkml:annotationXML>
    <inkml:trace contextRef="#ctx0" brushRef="#br0">1575 0 18 0,'-54'35'9'0,"-20"0"-8"0,59-26 10 16,-5 0-11-16,-9 8 1 15,-1 10 0-15,-9 3 0 16,-1 14-2-16,1 4 1 16,-5 9 0-16,-6 13 1 15,11 0-1-15,-10 5 1 16,4 4-1-16,-4 13 0 16,5 13 0-16,-10 4 1 15,-1 9 0-15,-4 18 0 0,0 9-1 16,5 12 1-16,-5 14 0 15,5 0 0-15,-1 9-1 16,11 17 0-16,0 0 0 16,-6 13 1-16,21 13-1 15,-1 9 1-15,-4-13-1 16,4 13 0-16,6-4 0 16,-11 4 1-16,15 9-1 15,1 0 1-15,-1 13-1 16,0 9 1-16,10-1-1 15,1 6 0-15,9-10 0 16,-5-8 0-16,0-1 0 16,-5-8 1-16,0 9 0 15,-5 4 0-15,10 22-1 16,-5 8 1-16,10 1 0 16,5 4 0-16,5 4-1 15,10-17 0-15,5-4 0 16,4-18 0-16,-4-22 0 0,4-18 0 15,6-16-1-15,-1-15 1 16,6-16-1-16,9-9 0 16,5-18-2-16,10-22 1 15,-5-17-6-15,10-14 1 16</inkml:trace>
  </inkml:traceGroup>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7:38.624"/>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820CEFD9-1DC8-4D69-A171-EC830AD92FD8}" emma:medium="tactile" emma:mode="ink">
          <msink:context xmlns:msink="http://schemas.microsoft.com/ink/2010/main" type="inkDrawing" rotatedBoundingBox="26971,10891 30605,58 32056,545 28422,11377" semanticType="callout" shapeName="Other">
            <msink:sourceLink direction="with" ref="{65E2B9E5-D759-47FB-AE96-3B49A8C378B5}"/>
            <msink:sourceLink direction="with" ref="{0644D4E7-5BF8-47FB-8F95-DC4775D469C3}"/>
          </msink:context>
        </emma:interpretation>
      </emma:emma>
    </inkml:annotationXML>
    <inkml:trace contextRef="#ctx0" brushRef="#br0">3640 0 25 0,'25'78'12'0,"54"10"-14"16,-50-62 19-16,6 27-17 15,-1 21 1-15,6 18-1 16,-11 18 1-16,6 25-2 15,-1 23 1-15,-4 17 0 16,-10 0 1-16,-1 18-1 16,-4 0 0-16,-10 4 0 15,-5 9 1-15,-10 13 0 16,0 8 0-16,-9 5 0 16,-1 5 0-16,-15 13 0 15,1-5 0-15,-5 4-1 0,-6 1 1 31,-39 149-1-31,-4-36 0 16,-16-21 0-16,-9-10 0 16,-15-3 1-16,0-1 0 15,10-17-1-15,-6-9 1 16,-9-8 0-16,-5-18 0 16,0-13 0-16,5-5 0 15,-14-4-1-15,-11 0 1 16,-19 4-1-16,9 5 0 0,1-13 0 15,-11-1 0-15,-4-8 0 16,10-22 1-16,24-22-1 16,0-13 0-16,-5-17-2 15,5-5 0-15,6-18-4 16,13-13 1-16,26-21-4 16,-5-22 1-16</inkml:trace>
  </inkml:traceGroup>
</inkml:ink>
</file>

<file path=ppt/ink/ink9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85.03937" units="1/cm"/>
          <inkml:channelProperty channel="Y" name="resolution" value="85.2071" units="1/cm"/>
          <inkml:channelProperty channel="T" name="resolution" value="1" units="1/dev"/>
        </inkml:channelProperties>
      </inkml:inkSource>
      <inkml:timestamp xml:id="ts0" timeString="2015-04-29T22:57:50.942"/>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947F8432-EBC0-4B52-8472-4796FA47F3C2}" emma:medium="tactile" emma:mode="ink">
          <msink:context xmlns:msink="http://schemas.microsoft.com/ink/2010/main" type="inkDrawing" rotatedBoundingBox="23385,17232 26109,17335 26097,17643 23373,17539" semanticType="underline" shapeName="Other">
            <msink:sourceLink direction="with" ref="{3B329F39-5C28-4C10-96EA-E2428908F86C}"/>
          </msink:context>
        </emma:interpretation>
      </emma:emma>
    </inkml:annotationXML>
    <inkml:trace contextRef="#ctx0" brushRef="#br0">0 0 0,'110'65'156,"-22"23"-156,21-44 16,-43 22-16,-1-23 16,23-21-16,-22-22 15,-23 0-15,45 0 16,-44 0-16,0 0 0,-1 0 16,1 0-16,22 0 15,-22 0-15,0 0 16,-23 0-16,23 0 15,0 0-15,-22 0 16,0 0 0,0 0-16,0 0 15,-1 0-15,23 0 16,22 0 0,-44 0-16,0 0 15,22 0 1,-23 0-1,45 0-15,-44 0 16,22 0-16,0 0 16,-22 0-16,65 0 15,-21 0-15,-1 0 0,45 0 16,-44 0-16,-1 0 16,45 0-16,-88 0 15,22 0-15,-1 0 16,1 0-16,0 0 15,0 0-15,-22 0 16,-1 0-16,1 0 16,0 0 15,0 0-31,22 0 16,-22 0-1,0 0 1,0 0-16,-22-22 156</inkml:trace>
  </inkml:traceGroup>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7:24.115"/>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8D29FD85-3BDE-456D-BD85-B0CC262D7746}" emma:medium="tactile" emma:mode="ink">
          <msink:context xmlns:msink="http://schemas.microsoft.com/ink/2010/main" type="inkDrawing" rotatedBoundingBox="25356,11103 28020,11603 27917,12147 25254,11646" semanticType="underline" shapeName="Other">
            <msink:sourceLink direction="with" ref="{DE1370AB-A69C-48BD-9C64-5EFB6E1C19FE}"/>
          </msink:context>
        </emma:interpretation>
      </emma:emma>
    </inkml:annotationXML>
    <inkml:trace contextRef="#ctx0" brushRef="#br0">2104 7693 17 0,'0'0'8'0,"15"13"-9"0,-5-13 14 16,-1-4-13-16,6-5 0 15,0 4 0-15,5-3 0 16,4 8 0-16,6-9 0 0,4 0 0 16,16-4 0-16,4 0 0 15,5 0 1-15,0 0 0 16,0-5 0-16,-5 5-1 16,1-9 1-16,4 9-1 15,5-5 1-15,5 5-1 16,0 5 1-16,9 3-1 15,1 5 0-15,5 0 0 16,-5 0 0-16,-10 5 0 16,0-5 1-16,0 4-1 15,0 0 0-15,0 1 0 16,0 3 0-16,5 1 0 16,-5 4 0-16,4 14-1 15,-4-10 1-15,-4 1 0 16,-1 4 0-16,-10 4 0 15,-5 9 1-15,-5 4-1 16,-4 5 0-16,-1-5 0 0,-9-8 1 16,4 22-1-16,1-1 0 15,4 5 0-15,-4-17 0 16,-1 3 1-16,1-3 0 16,-6-5-1-16,1-5 1 15,-6 1-1-15,1-5 0 16,5-8-2-16,-6-9 1 15,1-9-5-15,-1-13 0 16</inkml:trace>
  </inkml:traceGroup>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9T22:57:29.859"/>
    </inkml:context>
    <inkml:brush xml:id="br0">
      <inkml:brushProperty name="width" value="0.07" units="cm"/>
      <inkml:brushProperty name="height" value="0.07" units="cm"/>
      <inkml:brushProperty name="fitToCurve" value="1"/>
    </inkml:brush>
  </inkml:definitions>
  <inkml:traceGroup>
    <inkml:annotationXML>
      <emma:emma xmlns:emma="http://www.w3.org/2003/04/emma" version="1.0">
        <emma:interpretation id="{620DE491-91D3-4B4C-8884-D9D53D1367BA}" emma:medium="tactile" emma:mode="ink">
          <msink:context xmlns:msink="http://schemas.microsoft.com/ink/2010/main" type="inkDrawing" rotatedBoundingBox="24502,12962 25409,11334 25477,11372 24570,13000" semanticType="callout" shapeName="Other">
            <msink:sourceLink direction="with" ref="{0644D4E7-5BF8-47FB-8F95-DC4775D469C3}"/>
          </msink:context>
        </emma:interpretation>
      </emma:emma>
    </inkml:annotationXML>
    <inkml:trace contextRef="#ctx0" brushRef="#br0">946-1927 18 0,'-20'39'9'0,"0"-34"-10"15,20-14 17-15,0 0-16 16,0-4 1-16,0-13 0 16,0 8 1-16,5-8-2 15,5-5 0-15,5-4 1 16,0 0 0-16,5-9 0 15,4 5 1-15,6-14-2 16,-1 5 1-16,6-4 0 0,14-1 0 16,-5 1 0-16,11-5 0 15,-11-9-1-15,0-4 1 16,-4 9 0-16,-1-5 0 16,-4-4-1-16,-1 0 1 15,1 4-1-15,-1-4 1 16,1 0 0-16,-6 9 0 15,-9 4-1-15,0 0 0 0,-1 4-2 16,-4 1 1-16,5 3-2 16,-1 6 0-16,6 12-6 15,10-4 1-15</inkml:trace>
  </inkml:traceGroup>
</inkml:ink>
</file>

<file path=ppt/ink/ink9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85.03937" units="1/cm"/>
          <inkml:channelProperty channel="Y" name="resolution" value="85.2071" units="1/cm"/>
          <inkml:channelProperty channel="T" name="resolution" value="1" units="1/dev"/>
        </inkml:channelProperties>
      </inkml:inkSource>
      <inkml:timestamp xml:id="ts0" timeString="2015-04-29T22:58:00.208"/>
    </inkml:context>
    <inkml:brush xml:id="br0">
      <inkml:brushProperty name="width" value="0.07" units="cm"/>
      <inkml:brushProperty name="height" value="0.07" units="cm"/>
      <inkml:brushProperty name="fitToCurve" value="1"/>
    </inkml:brush>
    <inkml:context xml:id="ctx1">
      <inkml:inkSource xml:id="inkSrc2">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15-04-29T22:57:29.002"/>
    </inkml:context>
  </inkml:definitions>
  <inkml:traceGroup>
    <inkml:annotationXML>
      <emma:emma xmlns:emma="http://www.w3.org/2003/04/emma" version="1.0">
        <emma:interpretation id="{3B329F39-5C28-4C10-96EA-E2428908F86C}" emma:medium="tactile" emma:mode="ink">
          <msink:context xmlns:msink="http://schemas.microsoft.com/ink/2010/main" type="writingRegion" rotatedBoundingBox="23668,14531 27157,15750 26307,18184 22818,16965">
            <msink:destinationLink direction="with" ref="{947F8432-EBC0-4B52-8472-4796FA47F3C2}"/>
          </msink:context>
        </emma:interpretation>
      </emma:emma>
    </inkml:annotationXML>
    <inkml:traceGroup>
      <inkml:annotationXML>
        <emma:emma xmlns:emma="http://www.w3.org/2003/04/emma" version="1.0">
          <emma:interpretation id="{6B9D43FD-9891-4D59-BBCF-79825985BA7E}" emma:medium="tactile" emma:mode="ink">
            <msink:context xmlns:msink="http://schemas.microsoft.com/ink/2010/main" type="paragraph" rotatedBoundingBox="23668,14531 27157,15750 26307,18184 22818,16965" alignmentLevel="1"/>
          </emma:interpretation>
        </emma:emma>
      </inkml:annotationXML>
      <inkml:traceGroup>
        <inkml:annotationXML>
          <emma:emma xmlns:emma="http://www.w3.org/2003/04/emma" version="1.0">
            <emma:interpretation id="{87D5A255-0B92-46A0-99DB-867306F6B262}" emma:medium="tactile" emma:mode="ink">
              <msink:context xmlns:msink="http://schemas.microsoft.com/ink/2010/main" type="line" rotatedBoundingBox="23668,14531 27157,15750 26307,18184 22818,16965"/>
            </emma:interpretation>
          </emma:emma>
        </inkml:annotationXML>
        <inkml:traceGroup>
          <inkml:annotationXML>
            <emma:emma xmlns:emma="http://www.w3.org/2003/04/emma" version="1.0">
              <emma:interpretation id="{036EF947-4FC8-4C05-8AAA-D2C8E2890F02}" emma:medium="tactile" emma:mode="ink">
                <msink:context xmlns:msink="http://schemas.microsoft.com/ink/2010/main" type="inkWord" rotatedBoundingBox="23668,14531 27157,15750 26307,18184 22818,16965">
                  <msink:destinationLink direction="with" ref="{8D8B6B55-5397-43C9-86F7-28D3B8465936}"/>
                </msink:context>
              </emma:interpretation>
              <emma:one-of disjunction-type="recognition" id="oneOf0">
                <emma:interpretation id="interp0" emma:lang="en-US" emma:confidence="0">
                  <emma:literal>fig</emma:literal>
                </emma:interpretation>
                <emma:interpretation id="interp1" emma:lang="en-US" emma:confidence="0">
                  <emma:literal>f)</emma:literal>
                </emma:interpretation>
                <emma:interpretation id="interp2" emma:lang="en-US" emma:confidence="0">
                  <emma:literal>8:]</emma:literal>
                </emma:interpretation>
                <emma:interpretation id="interp3" emma:lang="en-US" emma:confidence="0">
                  <emma:literal>fit)</emma:literal>
                </emma:interpretation>
                <emma:interpretation id="interp4" emma:lang="en-US" emma:confidence="0">
                  <emma:literal>fly)</emma:literal>
                </emma:interpretation>
              </emma:one-of>
            </emma:emma>
          </inkml:annotationXML>
          <inkml:trace contextRef="#ctx0" brushRef="#br0">0 0 0,'44'0'219,"-22"0"-204,0 22-15,22-22 16,43 22-16,-43 0 0,0 0 15,22-22-15,-1 0 16,-21 22-16,0-22 16,0 22-16,-1-22 15,23 0-15,-22 22 16,0 21-16,-1-43 16,45 22-16,-66-22 15,0 22-15,22-22 16,-22 22-16,21-22 0,-21 0 15,44 0-15,-44 0 16,0 0-16,0 0 16,21 22-16,23-22 15,-22 22-15,0-22 16,-22 22-16,21 0 16,23 0-16,-22-22 15,0 0-15,-1 43 16,67-43-16,-66 0 0,43 0 15,-43 0-15,66 22 16,-67-22-16,1 0 16,-22 0-16,66 0 15,-23 0-15,-21 22 16,0-22-16,22 0 16,-1 0-16,-21 0 15,0 0-15,22 0 16,-23 0-16,1 0 0,0 0 15,0 0-15,0 0 16,-23 0-16,23 0 16,-22 0-16,22-22 15,-22 22 1,22 0-16,-23 0 16,1-44-1,0 44-15,0 0 47,0 0-31,0 0-1,0 0 1,22 0-16,-22 0 78,-22 22-15,0 0-32,0 0-31,0 0 15,0 0 1,0 0-16,0 0 16,0 0-16,21 65 15,-21-21 1,0 21-16,0-65 0,0 66 16,22-22-16,-22-23 15,0 1-15,0 22 16,0-22-16,0 0 15,0-23-15,0 1 16,0 22-16,0-22 16,0 0-1,0 0-15,0 22 0,0-1 16,0 45-16,-22-44 16,1 0-16,-45-1 15,66-21-15,-22 44 16,22-44-16,0 0 15,-22 0-15,22 0 0,-22-1 32,22 23-32,0 0 0,-22-22 15,0 0-15,0 0 16,1-22-16,-1 22 16,0-1-16,0 1 15,0 0-15,0 0 16,0 22-16,0-44 0,0 0 15,-21 0 1,43 22 0,-22-22-1,0 22 17,0 0-32,0-22 15,0 22 1,0-22-16,0 0 0,-21 0 15,21 0-15,0 0 16,22 21-16,-22 1 31,0-22-31,0 0 16,0 0 0,0 44 46</inkml:trace>
          <inkml:trace contextRef="#ctx0" brushRef="#br0" timeOffset="2023.1168">-65 1840 0,'-44'-592'343,"44"527"-327,0 43-16,0 0 16,0 0-16,0-22 15,0 22-15,0-43 16,0 43-16,0 0 16,0 0 15,0 0-16,0-22-15,0-21 16,0 21-16,22 0 16,0 0-16,-22 0 15,0 23-15,0-23 16,0 22 0,0 0-1,0 0-15,0-22 16,0 22-16,0 0 15,0 1-15,0-23 16,0 22 0,21 0-1,-21 0 1,0 0 0,22 0 15,0 0-16,0 0 126,0 1-94,0-1-31,0 0-1,0 22-15,0-44 219,21-175-203</inkml:trace>
          <inkml:trace contextRef="#ctx1" brushRef="#br0">222 416 12 0,'0'5'6'0,"5"-32"-5"0,-5 27 7 16,5-13-7-16,0-4 1 16,0-1-1-16,5-4 1 15,-1 5-3-15,6-5 1 16,0-9 1-16,0 5 1 15,0-5-2-15,-1 1 1 0,1 3-1 16,0-8 1-16,0 0-1 16,4 0 0-16,6-8-1 15,0-14 1-15,4 0-3 16,1-5 1-16,4-16-3 16,11-1 1-16</inkml:trace>
          <inkml:trace contextRef="#ctx1" brushRef="#br0" timeOffset="11573.1085">449 254 11 0,'-5'-13'5'0,"-5"0"-2"15,10 13 5-15,0-4-7 16,0 4 1-16,0 0 0 0,-5 0 1 16,0 0-4-16,5 8 1 0,0-3 1 15,0 4 1-15,5-5-1 16,5 5 1-16,5-1-1 16,-1 6 0-16,6-1-1 15,0 4 1-15,4 5-1 16,1-4 1-16,9 8-1 15,6-4 1-15,9 4-1 16,-4-4 0-16,-1 0 0 16,0 0 1-16</inkml:trace>
          <inkml:trace contextRef="#ctx0" brushRef="#br0" timeOffset="-11711.7111">-65 1927 0</inkml:trace>
        </inkml:traceGroup>
        <inkml:traceGroup>
          <inkml:annotationXML>
            <emma:emma xmlns:emma="http://www.w3.org/2003/04/emma" version="1.0">
              <emma:interpretation id="{0644D4E7-5BF8-47FB-8F95-DC4775D469C3}" emma:medium="tactile" emma:mode="ink">
                <msink:context xmlns:msink="http://schemas.microsoft.com/ink/2010/main" type="inkWord" rotatedBoundingBox="27854,13140 25158,12709 25421,11064 28117,11495">
                  <msink:destinationLink direction="with" ref="{FEFBB975-4D8C-4D7F-A318-CAD2EA4C7449}"/>
                  <msink:destinationLink direction="with" ref="{820CEFD9-1DC8-4D69-A171-EC830AD92FD8}"/>
                  <msink:destinationLink direction="with" ref="{620DE491-91D3-4B4C-8884-D9D53D1367BA}"/>
                </msink:context>
              </emma:interpretation>
              <emma:one-of disjunction-type="recognition" id="oneOf1">
                <emma:interpretation id="interp5" emma:lang="en-US" emma:confidence="0">
                  <emma:literal>turn</emma:literal>
                </emma:interpretation>
                <emma:interpretation id="interp6" emma:lang="en-US" emma:confidence="0">
                  <emma:literal>me</emma:literal>
                </emma:interpretation>
                <emma:interpretation id="interp7" emma:lang="en-US" emma:confidence="0">
                  <emma:literal>my</emma:literal>
                </emma:interpretation>
                <emma:interpretation id="interp8" emma:lang="en-US" emma:confidence="0">
                  <emma:literal>mine</emma:literal>
                </emma:interpretation>
                <emma:interpretation id="interp9" emma:lang="en-US" emma:confidence="0">
                  <emma:literal>ten</emma:literal>
                </emma:interpretation>
              </emma:one-of>
            </emma:emma>
          </inkml:annotationXML>
          <inkml:trace contextRef="#ctx0" brushRef="#br0">0 0 0,'44'0'219,"-22"0"-204,0 22-15,22-22 16,43 22-16,-43 0 0,0 0 15,22-22-15,-1 0 16,-21 22-16,0-22 16,0 22-16,-1-22 15,23 0-15,-22 22 16,0 21-16,-1-43 16,45 22-16,-66-22 15,0 22-15,22-22 16,-22 22-16,21-22 0,-21 0 15,44 0-15,-44 0 16,0 0-16,0 0 16,21 22-16,23-22 15,-22 22-15,0-22 16,-22 22-16,21 0 16,23 0-16,-22-22 15,0 0-15,-1 43 16,67-43-16,-66 0 0,43 0 15,-43 0-15,66 22 16,-67-22-16,1 0 16,-22 0-16,66 0 15,-23 0-15,-21 22 16,0-22-16,22 0 16,-1 0-16,-21 0 15,0 0-15,22 0 16,-23 0-16,1 0 0,0 0 15,0 0-15,0 0 16,-23 0-16,23 0 16,-22 0-16,22-22 15,-22 22 1,22 0-16,-23 0 16,1-44-1,0 44-15,0 0 47,0 0-31,0 0-1,0 0 1,22 0-16,-22 0 78,-22 22-15,0 0-32,0 0-31,0 0 15,0 0 1,0 0-16,0 0 16,0 0-16,21 65 15,-21-21 1,0 21-16,0-65 0,0 66 16,22-22-16,-22-23 15,0 1-15,0 22 16,0-22-16,0 0 15,0-23-15,0 1 16,0 22-16,0-22 16,0 0-1,0 0-15,0 22 0,0-1 16,0 45-16,-22-44 16,1 0-16,-45-1 15,66-21-15,-22 44 16,22-44-16,0 0 15,-22 0-15,22 0 0,-22-1 32,22 23-32,0 0 0,-22-22 15,0 0-15,0 0 16,1-22-16,-1 22 16,0-1-16,0 1 15,0 0-15,0 0 16,0 22-16,0-44 0,0 0 15,-21 0 1,43 22 0,-22-22-1,0 22 17,0 0-32,0-22 15,0 22 1,0-22-16,0 0 0,-21 0 15,21 0-15,0 0 16,22 21-16,-22 1 31,0-22-31,0 0 16,0 0 0,0 44 46</inkml:trace>
          <inkml:trace contextRef="#ctx1" brushRef="#br0">222 416 12 0,'0'5'6'0,"5"-32"-5"0,-5 27 7 16,5-13-7-16,0-4 1 16,0-1-1-16,5-4 1 15,-1 5-3-15,6-5 1 16,0-9 1-16,0 5 1 15,0-5-2-15,-1 1 1 0,1 3-1 16,0-8 1-16,0 0-1 16,4 0 0-16,6-8-1 15,0-14 1-15,4 0-3 16,1-5 1-16,4-16-3 16,11-1 1-16</inkml:trace>
          <inkml:trace contextRef="#ctx0" brushRef="#br0" timeOffset="2023.1168">-65 1840 0,'-44'-592'343,"44"527"-327,0 43-16,0 0 16,0 0-16,0-22 15,0 22-15,0-43 16,0 43-16,0 0 16,0 0 15,0 0-16,0-22-15,0-21 16,0 21-16,22 0 16,0 0-16,-22 0 15,0 23-15,0-23 16,0 22 0,0 0-1,0 0-15,0-22 16,0 22-16,0 0 15,0 1-15,0-23 16,0 22 0,21 0-1,-21 0 1,0 0 0,22 0 15,0 0-16,0 0 126,0 1-94,0-1-31,0 0-1,0 22-15,0-44 219,21-175-203</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5/19/2015 8:49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5/19/2015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31601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73168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5/19/2015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969866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5/19/2015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943273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5/19/2015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962774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61</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5/19/2015 8:49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098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5/19/2015 8:49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216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53B9473-204C-4147-A2E0-C3E143278840}" type="datetime8">
              <a:rPr lang="en-US" smtClean="0"/>
              <a:t>5/19/2015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63</a:t>
            </a:fld>
            <a:endParaRPr lang="en-US" dirty="0"/>
          </a:p>
        </p:txBody>
      </p:sp>
    </p:spTree>
    <p:extLst>
      <p:ext uri="{BB962C8B-B14F-4D97-AF65-F5344CB8AC3E}">
        <p14:creationId xmlns:p14="http://schemas.microsoft.com/office/powerpoint/2010/main" val="346193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5/19/2015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4C85F9D-EC93-40E1-9411-512368376E79}" type="datetime8">
              <a:rPr lang="en-US" smtClean="0">
                <a:solidFill>
                  <a:prstClr val="black"/>
                </a:solidFill>
              </a:rPr>
              <a:pPr/>
              <a:t>5/19/2015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917771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1980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5/19/2015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5/19/2015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753573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5/19/2015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5/19/2015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7792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73</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5/19/2015 8:49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5/19/2015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0392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30241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VM Isolation</a:t>
            </a:r>
            <a:r>
              <a:rPr lang="en-US" baseline="0" dirty="0" smtClean="0"/>
              <a:t> Improvements for Friday?  Maybe skip this demo altogether</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3457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09872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561858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92491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points:</a:t>
            </a:r>
          </a:p>
          <a:p>
            <a:endParaRPr lang="en-US" dirty="0" smtClean="0"/>
          </a:p>
          <a:p>
            <a:r>
              <a:rPr lang="en-US" dirty="0" smtClean="0"/>
              <a:t>This approach made a lot of sense in 2008.  Most operating systems were</a:t>
            </a:r>
            <a:r>
              <a:rPr lang="en-US" baseline="0" dirty="0" smtClean="0"/>
              <a:t> not-enlightened, and needed updated drivers.  In most scenarios the Hyper-V administrator and the guest administrator were the same person.</a:t>
            </a:r>
          </a:p>
          <a:p>
            <a:endParaRPr lang="en-US" baseline="0" dirty="0" smtClean="0"/>
          </a:p>
          <a:p>
            <a:r>
              <a:rPr lang="en-US" baseline="0" dirty="0" smtClean="0"/>
              <a:t>This is no longer the case.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056872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points:</a:t>
            </a:r>
          </a:p>
          <a:p>
            <a:endParaRPr lang="en-US" dirty="0" smtClean="0"/>
          </a:p>
          <a:p>
            <a:r>
              <a:rPr lang="en-US" dirty="0" smtClean="0"/>
              <a:t>Now,</a:t>
            </a:r>
            <a:r>
              <a:rPr lang="en-US" baseline="0" dirty="0" smtClean="0"/>
              <a:t> most operating systems come with drivers that support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121922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35623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77" r:id="rId28"/>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3" Type="http://schemas.openxmlformats.org/officeDocument/2006/relationships/image" Target="../media/image53.emf"/><Relationship Id="rId18" Type="http://schemas.openxmlformats.org/officeDocument/2006/relationships/customXml" Target="../ink/ink48.xml"/><Relationship Id="rId26" Type="http://schemas.openxmlformats.org/officeDocument/2006/relationships/customXml" Target="../ink/ink52.xml"/><Relationship Id="rId3" Type="http://schemas.openxmlformats.org/officeDocument/2006/relationships/image" Target="../media/image48.emf"/><Relationship Id="rId21" Type="http://schemas.openxmlformats.org/officeDocument/2006/relationships/image" Target="../media/image57.emf"/><Relationship Id="rId34" Type="http://schemas.openxmlformats.org/officeDocument/2006/relationships/customXml" Target="../ink/ink56.xml"/><Relationship Id="rId7" Type="http://schemas.openxmlformats.org/officeDocument/2006/relationships/image" Target="../media/image50.emf"/><Relationship Id="rId12" Type="http://schemas.openxmlformats.org/officeDocument/2006/relationships/customXml" Target="../ink/ink45.xml"/><Relationship Id="rId17" Type="http://schemas.openxmlformats.org/officeDocument/2006/relationships/image" Target="../media/image47.emf"/><Relationship Id="rId25" Type="http://schemas.openxmlformats.org/officeDocument/2006/relationships/image" Target="../media/image59.emf"/><Relationship Id="rId33" Type="http://schemas.openxmlformats.org/officeDocument/2006/relationships/image" Target="../media/image56.emf"/><Relationship Id="rId2" Type="http://schemas.openxmlformats.org/officeDocument/2006/relationships/customXml" Target="../ink/ink40.xml"/><Relationship Id="rId16" Type="http://schemas.openxmlformats.org/officeDocument/2006/relationships/customXml" Target="../ink/ink47.xml"/><Relationship Id="rId20" Type="http://schemas.openxmlformats.org/officeDocument/2006/relationships/customXml" Target="../ink/ink49.xml"/><Relationship Id="rId29" Type="http://schemas.openxmlformats.org/officeDocument/2006/relationships/image" Target="../media/image61.emf"/><Relationship Id="rId1" Type="http://schemas.openxmlformats.org/officeDocument/2006/relationships/slideLayout" Target="../slideLayouts/slideLayout17.xml"/><Relationship Id="rId6" Type="http://schemas.openxmlformats.org/officeDocument/2006/relationships/customXml" Target="../ink/ink42.xml"/><Relationship Id="rId11" Type="http://schemas.openxmlformats.org/officeDocument/2006/relationships/image" Target="../media/image52.emf"/><Relationship Id="rId24" Type="http://schemas.openxmlformats.org/officeDocument/2006/relationships/customXml" Target="../ink/ink51.xml"/><Relationship Id="rId32" Type="http://schemas.openxmlformats.org/officeDocument/2006/relationships/customXml" Target="../ink/ink55.xml"/><Relationship Id="rId5" Type="http://schemas.openxmlformats.org/officeDocument/2006/relationships/image" Target="../media/image49.emf"/><Relationship Id="rId15" Type="http://schemas.openxmlformats.org/officeDocument/2006/relationships/image" Target="../media/image54.emf"/><Relationship Id="rId23" Type="http://schemas.openxmlformats.org/officeDocument/2006/relationships/image" Target="../media/image58.emf"/><Relationship Id="rId28" Type="http://schemas.openxmlformats.org/officeDocument/2006/relationships/customXml" Target="../ink/ink53.xml"/><Relationship Id="rId10" Type="http://schemas.openxmlformats.org/officeDocument/2006/relationships/customXml" Target="../ink/ink44.xml"/><Relationship Id="rId19" Type="http://schemas.openxmlformats.org/officeDocument/2006/relationships/image" Target="../media/image55.emf"/><Relationship Id="rId31" Type="http://schemas.openxmlformats.org/officeDocument/2006/relationships/image" Target="../media/image62.emf"/><Relationship Id="rId4" Type="http://schemas.openxmlformats.org/officeDocument/2006/relationships/customXml" Target="../ink/ink41.xml"/><Relationship Id="rId9" Type="http://schemas.openxmlformats.org/officeDocument/2006/relationships/image" Target="../media/image51.emf"/><Relationship Id="rId14" Type="http://schemas.openxmlformats.org/officeDocument/2006/relationships/customXml" Target="../ink/ink46.xml"/><Relationship Id="rId22" Type="http://schemas.openxmlformats.org/officeDocument/2006/relationships/customXml" Target="../ink/ink50.xml"/><Relationship Id="rId27" Type="http://schemas.openxmlformats.org/officeDocument/2006/relationships/image" Target="../media/image60.emf"/><Relationship Id="rId30" Type="http://schemas.openxmlformats.org/officeDocument/2006/relationships/customXml" Target="../ink/ink54.xml"/><Relationship Id="rId35" Type="http://schemas.openxmlformats.org/officeDocument/2006/relationships/image" Target="../media/image63.emf"/><Relationship Id="rId8" Type="http://schemas.openxmlformats.org/officeDocument/2006/relationships/customXml" Target="../ink/ink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customXml" Target="../ink/ink60.xml"/><Relationship Id="rId13" Type="http://schemas.openxmlformats.org/officeDocument/2006/relationships/image" Target="../media/image71.emf"/><Relationship Id="rId18" Type="http://schemas.openxmlformats.org/officeDocument/2006/relationships/customXml" Target="../ink/ink65.xml"/><Relationship Id="rId3" Type="http://schemas.openxmlformats.org/officeDocument/2006/relationships/image" Target="../media/image470.emf"/><Relationship Id="rId21" Type="http://schemas.openxmlformats.org/officeDocument/2006/relationships/image" Target="../media/image75.emf"/><Relationship Id="rId7" Type="http://schemas.openxmlformats.org/officeDocument/2006/relationships/image" Target="../media/image68.emf"/><Relationship Id="rId12" Type="http://schemas.openxmlformats.org/officeDocument/2006/relationships/customXml" Target="../ink/ink62.xml"/><Relationship Id="rId17" Type="http://schemas.openxmlformats.org/officeDocument/2006/relationships/image" Target="../media/image73.emf"/><Relationship Id="rId2" Type="http://schemas.openxmlformats.org/officeDocument/2006/relationships/customXml" Target="../ink/ink57.xml"/><Relationship Id="rId16" Type="http://schemas.openxmlformats.org/officeDocument/2006/relationships/customXml" Target="../ink/ink64.xml"/><Relationship Id="rId20" Type="http://schemas.openxmlformats.org/officeDocument/2006/relationships/customXml" Target="../ink/ink66.xml"/><Relationship Id="rId1" Type="http://schemas.openxmlformats.org/officeDocument/2006/relationships/slideLayout" Target="../slideLayouts/slideLayout17.xml"/><Relationship Id="rId6" Type="http://schemas.openxmlformats.org/officeDocument/2006/relationships/customXml" Target="../ink/ink59.xml"/><Relationship Id="rId11" Type="http://schemas.openxmlformats.org/officeDocument/2006/relationships/image" Target="../media/image70.emf"/><Relationship Id="rId5" Type="http://schemas.openxmlformats.org/officeDocument/2006/relationships/image" Target="../media/image67.emf"/><Relationship Id="rId15" Type="http://schemas.openxmlformats.org/officeDocument/2006/relationships/image" Target="../media/image72.emf"/><Relationship Id="rId23" Type="http://schemas.openxmlformats.org/officeDocument/2006/relationships/image" Target="../media/image76.emf"/><Relationship Id="rId10" Type="http://schemas.openxmlformats.org/officeDocument/2006/relationships/customXml" Target="../ink/ink61.xml"/><Relationship Id="rId19" Type="http://schemas.openxmlformats.org/officeDocument/2006/relationships/image" Target="../media/image74.emf"/><Relationship Id="rId4" Type="http://schemas.openxmlformats.org/officeDocument/2006/relationships/customXml" Target="../ink/ink58.xml"/><Relationship Id="rId9" Type="http://schemas.openxmlformats.org/officeDocument/2006/relationships/image" Target="../media/image69.emf"/><Relationship Id="rId14" Type="http://schemas.openxmlformats.org/officeDocument/2006/relationships/customXml" Target="../ink/ink63.xml"/><Relationship Id="rId22" Type="http://schemas.openxmlformats.org/officeDocument/2006/relationships/customXml" Target="../ink/ink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customXml" Target="../ink/ink71.xml"/><Relationship Id="rId13" Type="http://schemas.openxmlformats.org/officeDocument/2006/relationships/image" Target="../media/image82.emf"/><Relationship Id="rId18" Type="http://schemas.openxmlformats.org/officeDocument/2006/relationships/customXml" Target="../ink/ink76.xml"/><Relationship Id="rId26" Type="http://schemas.openxmlformats.org/officeDocument/2006/relationships/customXml" Target="../ink/ink80.xml"/><Relationship Id="rId3" Type="http://schemas.openxmlformats.org/officeDocument/2006/relationships/image" Target="../media/image77.emf"/><Relationship Id="rId21" Type="http://schemas.openxmlformats.org/officeDocument/2006/relationships/image" Target="../media/image86.emf"/><Relationship Id="rId7" Type="http://schemas.openxmlformats.org/officeDocument/2006/relationships/image" Target="../media/image79.emf"/><Relationship Id="rId12" Type="http://schemas.openxmlformats.org/officeDocument/2006/relationships/customXml" Target="../ink/ink73.xml"/><Relationship Id="rId17" Type="http://schemas.openxmlformats.org/officeDocument/2006/relationships/image" Target="../media/image84.emf"/><Relationship Id="rId25" Type="http://schemas.openxmlformats.org/officeDocument/2006/relationships/image" Target="../media/image88.emf"/><Relationship Id="rId2" Type="http://schemas.openxmlformats.org/officeDocument/2006/relationships/customXml" Target="../ink/ink68.xml"/><Relationship Id="rId16" Type="http://schemas.openxmlformats.org/officeDocument/2006/relationships/customXml" Target="../ink/ink75.xml"/><Relationship Id="rId20" Type="http://schemas.openxmlformats.org/officeDocument/2006/relationships/customXml" Target="../ink/ink77.xml"/><Relationship Id="rId29" Type="http://schemas.openxmlformats.org/officeDocument/2006/relationships/customXml" Target="../ink/ink82.xml"/><Relationship Id="rId1" Type="http://schemas.openxmlformats.org/officeDocument/2006/relationships/slideLayout" Target="../slideLayouts/slideLayout17.xml"/><Relationship Id="rId6" Type="http://schemas.openxmlformats.org/officeDocument/2006/relationships/customXml" Target="../ink/ink70.xml"/><Relationship Id="rId11" Type="http://schemas.openxmlformats.org/officeDocument/2006/relationships/image" Target="../media/image81.emf"/><Relationship Id="rId24" Type="http://schemas.openxmlformats.org/officeDocument/2006/relationships/customXml" Target="../ink/ink79.xml"/><Relationship Id="rId5" Type="http://schemas.openxmlformats.org/officeDocument/2006/relationships/image" Target="../media/image78.emf"/><Relationship Id="rId15" Type="http://schemas.openxmlformats.org/officeDocument/2006/relationships/image" Target="../media/image83.emf"/><Relationship Id="rId23" Type="http://schemas.openxmlformats.org/officeDocument/2006/relationships/image" Target="../media/image87.emf"/><Relationship Id="rId28" Type="http://schemas.openxmlformats.org/officeDocument/2006/relationships/customXml" Target="../ink/ink81.xml"/><Relationship Id="rId10" Type="http://schemas.openxmlformats.org/officeDocument/2006/relationships/customXml" Target="../ink/ink72.xml"/><Relationship Id="rId19" Type="http://schemas.openxmlformats.org/officeDocument/2006/relationships/image" Target="../media/image85.emf"/><Relationship Id="rId4" Type="http://schemas.openxmlformats.org/officeDocument/2006/relationships/customXml" Target="../ink/ink69.xml"/><Relationship Id="rId9" Type="http://schemas.openxmlformats.org/officeDocument/2006/relationships/image" Target="../media/image80.emf"/><Relationship Id="rId14" Type="http://schemas.openxmlformats.org/officeDocument/2006/relationships/customXml" Target="../ink/ink74.xml"/><Relationship Id="rId22" Type="http://schemas.openxmlformats.org/officeDocument/2006/relationships/customXml" Target="../ink/ink78.xml"/><Relationship Id="rId27" Type="http://schemas.openxmlformats.org/officeDocument/2006/relationships/image" Target="../media/image89.emf"/><Relationship Id="rId30" Type="http://schemas.openxmlformats.org/officeDocument/2006/relationships/image" Target="../media/image9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6" Type="http://schemas.openxmlformats.org/officeDocument/2006/relationships/customXml" Target="../ink/ink95.xml"/><Relationship Id="rId21" Type="http://schemas.openxmlformats.org/officeDocument/2006/relationships/image" Target="../media/image760.emf"/><Relationship Id="rId42" Type="http://schemas.openxmlformats.org/officeDocument/2006/relationships/customXml" Target="../ink/ink103.xml"/><Relationship Id="rId47" Type="http://schemas.openxmlformats.org/officeDocument/2006/relationships/image" Target="../media/image890.emf"/><Relationship Id="rId63" Type="http://schemas.openxmlformats.org/officeDocument/2006/relationships/image" Target="../media/image97.emf"/><Relationship Id="rId68" Type="http://schemas.openxmlformats.org/officeDocument/2006/relationships/customXml" Target="../ink/ink116.xml"/><Relationship Id="rId84" Type="http://schemas.openxmlformats.org/officeDocument/2006/relationships/customXml" Target="../ink/ink124.xml"/><Relationship Id="rId89" Type="http://schemas.openxmlformats.org/officeDocument/2006/relationships/image" Target="../media/image110.emf"/><Relationship Id="rId112" Type="http://schemas.openxmlformats.org/officeDocument/2006/relationships/customXml" Target="../ink/ink138.xml"/><Relationship Id="rId16" Type="http://schemas.openxmlformats.org/officeDocument/2006/relationships/customXml" Target="../ink/ink90.xml"/><Relationship Id="rId107" Type="http://schemas.openxmlformats.org/officeDocument/2006/relationships/image" Target="../media/image119.emf"/><Relationship Id="rId11" Type="http://schemas.openxmlformats.org/officeDocument/2006/relationships/image" Target="../media/image710.emf"/><Relationship Id="rId32" Type="http://schemas.openxmlformats.org/officeDocument/2006/relationships/customXml" Target="../ink/ink98.xml"/><Relationship Id="rId37" Type="http://schemas.openxmlformats.org/officeDocument/2006/relationships/image" Target="../media/image840.emf"/><Relationship Id="rId53" Type="http://schemas.openxmlformats.org/officeDocument/2006/relationships/image" Target="../media/image92.emf"/><Relationship Id="rId58" Type="http://schemas.openxmlformats.org/officeDocument/2006/relationships/customXml" Target="../ink/ink111.xml"/><Relationship Id="rId74" Type="http://schemas.openxmlformats.org/officeDocument/2006/relationships/customXml" Target="../ink/ink119.xml"/><Relationship Id="rId79" Type="http://schemas.openxmlformats.org/officeDocument/2006/relationships/image" Target="../media/image105.emf"/><Relationship Id="rId102" Type="http://schemas.openxmlformats.org/officeDocument/2006/relationships/customXml" Target="../ink/ink133.xml"/><Relationship Id="rId5" Type="http://schemas.openxmlformats.org/officeDocument/2006/relationships/image" Target="../media/image680.emf"/><Relationship Id="rId90" Type="http://schemas.openxmlformats.org/officeDocument/2006/relationships/customXml" Target="../ink/ink127.xml"/><Relationship Id="rId95" Type="http://schemas.openxmlformats.org/officeDocument/2006/relationships/image" Target="../media/image113.emf"/><Relationship Id="rId22" Type="http://schemas.openxmlformats.org/officeDocument/2006/relationships/customXml" Target="../ink/ink93.xml"/><Relationship Id="rId27" Type="http://schemas.openxmlformats.org/officeDocument/2006/relationships/image" Target="../media/image790.emf"/><Relationship Id="rId43" Type="http://schemas.openxmlformats.org/officeDocument/2006/relationships/image" Target="../media/image870.emf"/><Relationship Id="rId48" Type="http://schemas.openxmlformats.org/officeDocument/2006/relationships/customXml" Target="../ink/ink106.xml"/><Relationship Id="rId64" Type="http://schemas.openxmlformats.org/officeDocument/2006/relationships/customXml" Target="../ink/ink114.xml"/><Relationship Id="rId69" Type="http://schemas.openxmlformats.org/officeDocument/2006/relationships/image" Target="../media/image100.emf"/><Relationship Id="rId113" Type="http://schemas.openxmlformats.org/officeDocument/2006/relationships/image" Target="../media/image122.emf"/><Relationship Id="rId80" Type="http://schemas.openxmlformats.org/officeDocument/2006/relationships/customXml" Target="../ink/ink122.xml"/><Relationship Id="rId85" Type="http://schemas.openxmlformats.org/officeDocument/2006/relationships/image" Target="../media/image108.emf"/><Relationship Id="rId12" Type="http://schemas.openxmlformats.org/officeDocument/2006/relationships/customXml" Target="../ink/ink88.xml"/><Relationship Id="rId17" Type="http://schemas.openxmlformats.org/officeDocument/2006/relationships/image" Target="../media/image740.emf"/><Relationship Id="rId33" Type="http://schemas.openxmlformats.org/officeDocument/2006/relationships/image" Target="../media/image820.emf"/><Relationship Id="rId38" Type="http://schemas.openxmlformats.org/officeDocument/2006/relationships/customXml" Target="../ink/ink101.xml"/><Relationship Id="rId59" Type="http://schemas.openxmlformats.org/officeDocument/2006/relationships/image" Target="../media/image95.emf"/><Relationship Id="rId103" Type="http://schemas.openxmlformats.org/officeDocument/2006/relationships/image" Target="../media/image117.emf"/><Relationship Id="rId108" Type="http://schemas.openxmlformats.org/officeDocument/2006/relationships/customXml" Target="../ink/ink136.xml"/><Relationship Id="rId54" Type="http://schemas.openxmlformats.org/officeDocument/2006/relationships/customXml" Target="../ink/ink109.xml"/><Relationship Id="rId70" Type="http://schemas.openxmlformats.org/officeDocument/2006/relationships/customXml" Target="../ink/ink117.xml"/><Relationship Id="rId75" Type="http://schemas.openxmlformats.org/officeDocument/2006/relationships/image" Target="../media/image103.emf"/><Relationship Id="rId91" Type="http://schemas.openxmlformats.org/officeDocument/2006/relationships/image" Target="../media/image111.emf"/><Relationship Id="rId96" Type="http://schemas.openxmlformats.org/officeDocument/2006/relationships/customXml" Target="../ink/ink130.xml"/><Relationship Id="rId1" Type="http://schemas.openxmlformats.org/officeDocument/2006/relationships/slideLayout" Target="../slideLayouts/slideLayout17.xml"/><Relationship Id="rId6" Type="http://schemas.openxmlformats.org/officeDocument/2006/relationships/customXml" Target="../ink/ink85.xml"/><Relationship Id="rId15" Type="http://schemas.openxmlformats.org/officeDocument/2006/relationships/image" Target="../media/image730.emf"/><Relationship Id="rId23" Type="http://schemas.openxmlformats.org/officeDocument/2006/relationships/image" Target="../media/image770.emf"/><Relationship Id="rId28" Type="http://schemas.openxmlformats.org/officeDocument/2006/relationships/customXml" Target="../ink/ink96.xml"/><Relationship Id="rId36" Type="http://schemas.openxmlformats.org/officeDocument/2006/relationships/customXml" Target="../ink/ink100.xml"/><Relationship Id="rId49" Type="http://schemas.openxmlformats.org/officeDocument/2006/relationships/image" Target="../media/image900.emf"/><Relationship Id="rId57" Type="http://schemas.openxmlformats.org/officeDocument/2006/relationships/image" Target="../media/image94.emf"/><Relationship Id="rId106" Type="http://schemas.openxmlformats.org/officeDocument/2006/relationships/customXml" Target="../ink/ink135.xml"/><Relationship Id="rId114" Type="http://schemas.openxmlformats.org/officeDocument/2006/relationships/customXml" Target="../ink/ink139.xml"/><Relationship Id="rId10" Type="http://schemas.openxmlformats.org/officeDocument/2006/relationships/customXml" Target="../ink/ink87.xml"/><Relationship Id="rId31" Type="http://schemas.openxmlformats.org/officeDocument/2006/relationships/image" Target="../media/image810.emf"/><Relationship Id="rId44" Type="http://schemas.openxmlformats.org/officeDocument/2006/relationships/customXml" Target="../ink/ink104.xml"/><Relationship Id="rId52" Type="http://schemas.openxmlformats.org/officeDocument/2006/relationships/customXml" Target="../ink/ink108.xml"/><Relationship Id="rId60" Type="http://schemas.openxmlformats.org/officeDocument/2006/relationships/customXml" Target="../ink/ink112.xml"/><Relationship Id="rId65" Type="http://schemas.openxmlformats.org/officeDocument/2006/relationships/image" Target="../media/image98.emf"/><Relationship Id="rId73" Type="http://schemas.openxmlformats.org/officeDocument/2006/relationships/image" Target="../media/image102.emf"/><Relationship Id="rId78" Type="http://schemas.openxmlformats.org/officeDocument/2006/relationships/customXml" Target="../ink/ink121.xml"/><Relationship Id="rId81" Type="http://schemas.openxmlformats.org/officeDocument/2006/relationships/image" Target="../media/image106.emf"/><Relationship Id="rId86" Type="http://schemas.openxmlformats.org/officeDocument/2006/relationships/customXml" Target="../ink/ink125.xml"/><Relationship Id="rId94" Type="http://schemas.openxmlformats.org/officeDocument/2006/relationships/customXml" Target="../ink/ink129.xml"/><Relationship Id="rId99" Type="http://schemas.openxmlformats.org/officeDocument/2006/relationships/image" Target="../media/image115.emf"/><Relationship Id="rId101" Type="http://schemas.openxmlformats.org/officeDocument/2006/relationships/image" Target="../media/image116.emf"/><Relationship Id="rId4" Type="http://schemas.openxmlformats.org/officeDocument/2006/relationships/customXml" Target="../ink/ink84.xml"/><Relationship Id="rId9" Type="http://schemas.openxmlformats.org/officeDocument/2006/relationships/image" Target="../media/image700.emf"/><Relationship Id="rId13" Type="http://schemas.openxmlformats.org/officeDocument/2006/relationships/image" Target="../media/image720.emf"/><Relationship Id="rId18" Type="http://schemas.openxmlformats.org/officeDocument/2006/relationships/customXml" Target="../ink/ink91.xml"/><Relationship Id="rId39" Type="http://schemas.openxmlformats.org/officeDocument/2006/relationships/image" Target="../media/image850.emf"/><Relationship Id="rId109" Type="http://schemas.openxmlformats.org/officeDocument/2006/relationships/image" Target="../media/image120.emf"/><Relationship Id="rId34" Type="http://schemas.openxmlformats.org/officeDocument/2006/relationships/customXml" Target="../ink/ink99.xml"/><Relationship Id="rId50" Type="http://schemas.openxmlformats.org/officeDocument/2006/relationships/customXml" Target="../ink/ink107.xml"/><Relationship Id="rId55" Type="http://schemas.openxmlformats.org/officeDocument/2006/relationships/image" Target="../media/image93.emf"/><Relationship Id="rId76" Type="http://schemas.openxmlformats.org/officeDocument/2006/relationships/customXml" Target="../ink/ink120.xml"/><Relationship Id="rId97" Type="http://schemas.openxmlformats.org/officeDocument/2006/relationships/image" Target="../media/image114.emf"/><Relationship Id="rId104" Type="http://schemas.openxmlformats.org/officeDocument/2006/relationships/customXml" Target="../ink/ink134.xml"/><Relationship Id="rId7" Type="http://schemas.openxmlformats.org/officeDocument/2006/relationships/image" Target="../media/image690.emf"/><Relationship Id="rId71" Type="http://schemas.openxmlformats.org/officeDocument/2006/relationships/image" Target="../media/image101.emf"/><Relationship Id="rId92" Type="http://schemas.openxmlformats.org/officeDocument/2006/relationships/customXml" Target="../ink/ink128.xml"/><Relationship Id="rId2" Type="http://schemas.openxmlformats.org/officeDocument/2006/relationships/customXml" Target="../ink/ink83.xml"/><Relationship Id="rId29" Type="http://schemas.openxmlformats.org/officeDocument/2006/relationships/image" Target="../media/image800.emf"/><Relationship Id="rId24" Type="http://schemas.openxmlformats.org/officeDocument/2006/relationships/customXml" Target="../ink/ink94.xml"/><Relationship Id="rId40" Type="http://schemas.openxmlformats.org/officeDocument/2006/relationships/customXml" Target="../ink/ink102.xml"/><Relationship Id="rId45" Type="http://schemas.openxmlformats.org/officeDocument/2006/relationships/image" Target="../media/image880.emf"/><Relationship Id="rId66" Type="http://schemas.openxmlformats.org/officeDocument/2006/relationships/customXml" Target="../ink/ink115.xml"/><Relationship Id="rId87" Type="http://schemas.openxmlformats.org/officeDocument/2006/relationships/image" Target="../media/image109.emf"/><Relationship Id="rId110" Type="http://schemas.openxmlformats.org/officeDocument/2006/relationships/customXml" Target="../ink/ink137.xml"/><Relationship Id="rId115" Type="http://schemas.openxmlformats.org/officeDocument/2006/relationships/image" Target="../media/image123.emf"/><Relationship Id="rId61" Type="http://schemas.openxmlformats.org/officeDocument/2006/relationships/image" Target="../media/image96.emf"/><Relationship Id="rId82" Type="http://schemas.openxmlformats.org/officeDocument/2006/relationships/customXml" Target="../ink/ink123.xml"/><Relationship Id="rId19" Type="http://schemas.openxmlformats.org/officeDocument/2006/relationships/image" Target="../media/image750.emf"/><Relationship Id="rId14" Type="http://schemas.openxmlformats.org/officeDocument/2006/relationships/customXml" Target="../ink/ink89.xml"/><Relationship Id="rId30" Type="http://schemas.openxmlformats.org/officeDocument/2006/relationships/customXml" Target="../ink/ink97.xml"/><Relationship Id="rId35" Type="http://schemas.openxmlformats.org/officeDocument/2006/relationships/image" Target="../media/image830.emf"/><Relationship Id="rId56" Type="http://schemas.openxmlformats.org/officeDocument/2006/relationships/customXml" Target="../ink/ink110.xml"/><Relationship Id="rId77" Type="http://schemas.openxmlformats.org/officeDocument/2006/relationships/image" Target="../media/image104.emf"/><Relationship Id="rId100" Type="http://schemas.openxmlformats.org/officeDocument/2006/relationships/customXml" Target="../ink/ink132.xml"/><Relationship Id="rId105" Type="http://schemas.openxmlformats.org/officeDocument/2006/relationships/image" Target="../media/image118.emf"/><Relationship Id="rId8" Type="http://schemas.openxmlformats.org/officeDocument/2006/relationships/customXml" Target="../ink/ink86.xml"/><Relationship Id="rId51" Type="http://schemas.openxmlformats.org/officeDocument/2006/relationships/image" Target="../media/image91.emf"/><Relationship Id="rId72" Type="http://schemas.openxmlformats.org/officeDocument/2006/relationships/customXml" Target="../ink/ink118.xml"/><Relationship Id="rId93" Type="http://schemas.openxmlformats.org/officeDocument/2006/relationships/image" Target="../media/image112.emf"/><Relationship Id="rId98" Type="http://schemas.openxmlformats.org/officeDocument/2006/relationships/customXml" Target="../ink/ink131.xml"/><Relationship Id="rId3" Type="http://schemas.openxmlformats.org/officeDocument/2006/relationships/image" Target="../media/image670.emf"/><Relationship Id="rId25" Type="http://schemas.openxmlformats.org/officeDocument/2006/relationships/image" Target="../media/image780.emf"/><Relationship Id="rId46" Type="http://schemas.openxmlformats.org/officeDocument/2006/relationships/customXml" Target="../ink/ink105.xml"/><Relationship Id="rId67" Type="http://schemas.openxmlformats.org/officeDocument/2006/relationships/image" Target="../media/image99.emf"/><Relationship Id="rId20" Type="http://schemas.openxmlformats.org/officeDocument/2006/relationships/customXml" Target="../ink/ink92.xml"/><Relationship Id="rId41" Type="http://schemas.openxmlformats.org/officeDocument/2006/relationships/image" Target="../media/image860.emf"/><Relationship Id="rId62" Type="http://schemas.openxmlformats.org/officeDocument/2006/relationships/customXml" Target="../ink/ink113.xml"/><Relationship Id="rId83" Type="http://schemas.openxmlformats.org/officeDocument/2006/relationships/image" Target="../media/image107.emf"/><Relationship Id="rId88" Type="http://schemas.openxmlformats.org/officeDocument/2006/relationships/customXml" Target="../ink/ink126.xml"/><Relationship Id="rId111" Type="http://schemas.openxmlformats.org/officeDocument/2006/relationships/image" Target="../media/image12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3" Type="http://schemas.openxmlformats.org/officeDocument/2006/relationships/image" Target="../media/image129.emf"/><Relationship Id="rId18" Type="http://schemas.openxmlformats.org/officeDocument/2006/relationships/customXml" Target="../ink/ink148.xml"/><Relationship Id="rId26" Type="http://schemas.openxmlformats.org/officeDocument/2006/relationships/customXml" Target="../ink/ink152.xml"/><Relationship Id="rId39" Type="http://schemas.openxmlformats.org/officeDocument/2006/relationships/image" Target="../media/image142.emf"/><Relationship Id="rId21" Type="http://schemas.openxmlformats.org/officeDocument/2006/relationships/image" Target="../media/image133.emf"/><Relationship Id="rId34" Type="http://schemas.openxmlformats.org/officeDocument/2006/relationships/customXml" Target="../ink/ink156.xml"/><Relationship Id="rId7" Type="http://schemas.openxmlformats.org/officeDocument/2006/relationships/image" Target="../media/image126.emf"/><Relationship Id="rId2" Type="http://schemas.openxmlformats.org/officeDocument/2006/relationships/customXml" Target="../ink/ink140.xml"/><Relationship Id="rId16" Type="http://schemas.openxmlformats.org/officeDocument/2006/relationships/customXml" Target="../ink/ink147.xml"/><Relationship Id="rId20" Type="http://schemas.openxmlformats.org/officeDocument/2006/relationships/customXml" Target="../ink/ink149.xml"/><Relationship Id="rId29" Type="http://schemas.openxmlformats.org/officeDocument/2006/relationships/image" Target="../media/image137.emf"/><Relationship Id="rId41" Type="http://schemas.openxmlformats.org/officeDocument/2006/relationships/image" Target="../media/image143.emf"/><Relationship Id="rId1" Type="http://schemas.openxmlformats.org/officeDocument/2006/relationships/slideLayout" Target="../slideLayouts/slideLayout17.xml"/><Relationship Id="rId6" Type="http://schemas.openxmlformats.org/officeDocument/2006/relationships/customXml" Target="../ink/ink142.xml"/><Relationship Id="rId11" Type="http://schemas.openxmlformats.org/officeDocument/2006/relationships/image" Target="../media/image128.emf"/><Relationship Id="rId24" Type="http://schemas.openxmlformats.org/officeDocument/2006/relationships/customXml" Target="../ink/ink151.xml"/><Relationship Id="rId32" Type="http://schemas.openxmlformats.org/officeDocument/2006/relationships/customXml" Target="../ink/ink155.xml"/><Relationship Id="rId37" Type="http://schemas.openxmlformats.org/officeDocument/2006/relationships/image" Target="../media/image141.emf"/><Relationship Id="rId40" Type="http://schemas.openxmlformats.org/officeDocument/2006/relationships/customXml" Target="../ink/ink159.xml"/><Relationship Id="rId5" Type="http://schemas.openxmlformats.org/officeDocument/2006/relationships/image" Target="../media/image125.emf"/><Relationship Id="rId15" Type="http://schemas.openxmlformats.org/officeDocument/2006/relationships/image" Target="../media/image130.emf"/><Relationship Id="rId23" Type="http://schemas.openxmlformats.org/officeDocument/2006/relationships/image" Target="../media/image134.emf"/><Relationship Id="rId28" Type="http://schemas.openxmlformats.org/officeDocument/2006/relationships/customXml" Target="../ink/ink153.xml"/><Relationship Id="rId36" Type="http://schemas.openxmlformats.org/officeDocument/2006/relationships/customXml" Target="../ink/ink157.xml"/><Relationship Id="rId10" Type="http://schemas.openxmlformats.org/officeDocument/2006/relationships/customXml" Target="../ink/ink144.xml"/><Relationship Id="rId19" Type="http://schemas.openxmlformats.org/officeDocument/2006/relationships/image" Target="../media/image132.emf"/><Relationship Id="rId31" Type="http://schemas.openxmlformats.org/officeDocument/2006/relationships/image" Target="../media/image138.emf"/><Relationship Id="rId4" Type="http://schemas.openxmlformats.org/officeDocument/2006/relationships/customXml" Target="../ink/ink141.xml"/><Relationship Id="rId9" Type="http://schemas.openxmlformats.org/officeDocument/2006/relationships/image" Target="../media/image127.emf"/><Relationship Id="rId14" Type="http://schemas.openxmlformats.org/officeDocument/2006/relationships/customXml" Target="../ink/ink146.xml"/><Relationship Id="rId22" Type="http://schemas.openxmlformats.org/officeDocument/2006/relationships/customXml" Target="../ink/ink150.xml"/><Relationship Id="rId27" Type="http://schemas.openxmlformats.org/officeDocument/2006/relationships/image" Target="../media/image136.emf"/><Relationship Id="rId30" Type="http://schemas.openxmlformats.org/officeDocument/2006/relationships/customXml" Target="../ink/ink154.xml"/><Relationship Id="rId35" Type="http://schemas.openxmlformats.org/officeDocument/2006/relationships/image" Target="../media/image140.emf"/><Relationship Id="rId8" Type="http://schemas.openxmlformats.org/officeDocument/2006/relationships/customXml" Target="../ink/ink143.xml"/><Relationship Id="rId3" Type="http://schemas.openxmlformats.org/officeDocument/2006/relationships/image" Target="../media/image124.emf"/><Relationship Id="rId12" Type="http://schemas.openxmlformats.org/officeDocument/2006/relationships/customXml" Target="../ink/ink145.xml"/><Relationship Id="rId17" Type="http://schemas.openxmlformats.org/officeDocument/2006/relationships/image" Target="../media/image131.emf"/><Relationship Id="rId25" Type="http://schemas.openxmlformats.org/officeDocument/2006/relationships/image" Target="../media/image135.emf"/><Relationship Id="rId33" Type="http://schemas.openxmlformats.org/officeDocument/2006/relationships/image" Target="../media/image139.emf"/><Relationship Id="rId38" Type="http://schemas.openxmlformats.org/officeDocument/2006/relationships/customXml" Target="../ink/ink1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hyperlink" Target="mailto:mediaacq@microsof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8" Type="http://schemas.openxmlformats.org/officeDocument/2006/relationships/hyperlink" Target="http://www.gettyimages.com/creativeimages/royaltyfree" TargetMode="External"/><Relationship Id="rId3" Type="http://schemas.openxmlformats.org/officeDocument/2006/relationships/hyperlink" Target="https://brandtools.microsoft.com/Resources/Pages/Presentation_guidelines.aspx" TargetMode="External"/><Relationship Id="rId7" Type="http://schemas.openxmlformats.org/officeDocument/2006/relationships/hyperlink" Target="http://www.superstock.com/" TargetMode="External"/><Relationship Id="rId2" Type="http://schemas.openxmlformats.org/officeDocument/2006/relationships/hyperlink" Target="https://brandtools.microsoft.com/Pages/Home.aspx" TargetMode="External"/><Relationship Id="rId1" Type="http://schemas.openxmlformats.org/officeDocument/2006/relationships/slideLayout" Target="../slideLayouts/slideLayout11.xml"/><Relationship Id="rId6" Type="http://schemas.openxmlformats.org/officeDocument/2006/relationships/hyperlink" Target="http://lcaweb/CTP/Copyrights/Third-Party-Content-Use/Pages/default.aspx" TargetMode="External"/><Relationship Id="rId5" Type="http://schemas.openxmlformats.org/officeDocument/2006/relationships/hyperlink" Target="https://brandtools.microsoft.com/Search/Results.aspx?k=illustration&amp;r=1" TargetMode="External"/><Relationship Id="rId4" Type="http://schemas.openxmlformats.org/officeDocument/2006/relationships/hyperlink" Target="https://brandtools.microsoft.com/Search/Results.aspx?k=photography&amp;r=1" TargetMode="External"/><Relationship Id="rId9" Type="http://schemas.openxmlformats.org/officeDocument/2006/relationships/hyperlink" Target="http://www.corbisimages.com/stock-photo/royalty-fre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8" Type="http://schemas.openxmlformats.org/officeDocument/2006/relationships/hyperlink" Target="https://brandtools.microsoft.com/Resources/Presentations/Pages/StoryBoard.aspx?section=Elements1" TargetMode="External"/><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6" Type="http://schemas.openxmlformats.org/officeDocument/2006/relationships/customXml" Target="../ink/ink2.xml"/><Relationship Id="rId39" Type="http://schemas.openxmlformats.org/officeDocument/2006/relationships/image" Target="../media/image26.emf"/><Relationship Id="rId34" Type="http://schemas.openxmlformats.org/officeDocument/2006/relationships/customXml" Target="../ink/ink6.xml"/><Relationship Id="rId42" Type="http://schemas.openxmlformats.org/officeDocument/2006/relationships/customXml" Target="../ink/ink10.xml"/><Relationship Id="rId47" Type="http://schemas.openxmlformats.org/officeDocument/2006/relationships/customXml" Target="../ink/ink15.xml"/><Relationship Id="rId50" Type="http://schemas.openxmlformats.org/officeDocument/2006/relationships/image" Target="../media/image13.emf"/><Relationship Id="rId55" Type="http://schemas.openxmlformats.org/officeDocument/2006/relationships/customXml" Target="../ink/ink19.xml"/><Relationship Id="rId25" Type="http://schemas.openxmlformats.org/officeDocument/2006/relationships/image" Target="../media/image19.emf"/><Relationship Id="rId33" Type="http://schemas.openxmlformats.org/officeDocument/2006/relationships/image" Target="../media/image23.emf"/><Relationship Id="rId38" Type="http://schemas.openxmlformats.org/officeDocument/2006/relationships/customXml" Target="../ink/ink8.xml"/><Relationship Id="rId46" Type="http://schemas.openxmlformats.org/officeDocument/2006/relationships/customXml" Target="../ink/ink14.xml"/><Relationship Id="rId17" Type="http://schemas.openxmlformats.org/officeDocument/2006/relationships/image" Target="../media/image15.emf"/><Relationship Id="rId2" Type="http://schemas.openxmlformats.org/officeDocument/2006/relationships/customXml" Target="../ink/ink1.xml"/><Relationship Id="rId29" Type="http://schemas.openxmlformats.org/officeDocument/2006/relationships/image" Target="../media/image21.emf"/><Relationship Id="rId41" Type="http://schemas.openxmlformats.org/officeDocument/2006/relationships/image" Target="../media/image27.emf"/><Relationship Id="rId54" Type="http://schemas.openxmlformats.org/officeDocument/2006/relationships/image" Target="../media/image17.emf"/><Relationship Id="rId1" Type="http://schemas.openxmlformats.org/officeDocument/2006/relationships/slideLayout" Target="../slideLayouts/slideLayout16.xml"/><Relationship Id="rId32" Type="http://schemas.openxmlformats.org/officeDocument/2006/relationships/customXml" Target="../ink/ink5.xml"/><Relationship Id="rId37" Type="http://schemas.openxmlformats.org/officeDocument/2006/relationships/image" Target="../media/image25.emf"/><Relationship Id="rId40" Type="http://schemas.openxmlformats.org/officeDocument/2006/relationships/customXml" Target="../ink/ink9.xml"/><Relationship Id="rId11" Type="http://schemas.openxmlformats.org/officeDocument/2006/relationships/image" Target="../media/image12.emf"/><Relationship Id="rId45" Type="http://schemas.openxmlformats.org/officeDocument/2006/relationships/customXml" Target="../ink/ink13.xml"/><Relationship Id="rId53" Type="http://schemas.openxmlformats.org/officeDocument/2006/relationships/customXml" Target="../ink/ink18.xml"/><Relationship Id="rId28" Type="http://schemas.openxmlformats.org/officeDocument/2006/relationships/customXml" Target="../ink/ink3.xml"/><Relationship Id="rId36" Type="http://schemas.openxmlformats.org/officeDocument/2006/relationships/customXml" Target="../ink/ink7.xml"/><Relationship Id="rId5" Type="http://schemas.openxmlformats.org/officeDocument/2006/relationships/image" Target="../media/image9.emf"/><Relationship Id="rId15" Type="http://schemas.openxmlformats.org/officeDocument/2006/relationships/image" Target="../media/image14.emf"/><Relationship Id="rId49" Type="http://schemas.openxmlformats.org/officeDocument/2006/relationships/customXml" Target="../ink/ink16.xml"/><Relationship Id="rId31" Type="http://schemas.openxmlformats.org/officeDocument/2006/relationships/image" Target="../media/image22.emf"/><Relationship Id="rId44" Type="http://schemas.openxmlformats.org/officeDocument/2006/relationships/customXml" Target="../ink/ink12.xml"/><Relationship Id="rId52" Type="http://schemas.openxmlformats.org/officeDocument/2006/relationships/image" Target="../media/image16.emf"/><Relationship Id="rId27" Type="http://schemas.openxmlformats.org/officeDocument/2006/relationships/image" Target="../media/image10.emf"/><Relationship Id="rId30" Type="http://schemas.openxmlformats.org/officeDocument/2006/relationships/customXml" Target="../ink/ink4.xml"/><Relationship Id="rId35" Type="http://schemas.openxmlformats.org/officeDocument/2006/relationships/image" Target="../media/image24.emf"/><Relationship Id="rId43" Type="http://schemas.openxmlformats.org/officeDocument/2006/relationships/customXml" Target="../ink/ink11.xml"/><Relationship Id="rId48" Type="http://schemas.openxmlformats.org/officeDocument/2006/relationships/image" Target="../media/image11.emf"/><Relationship Id="rId56" Type="http://schemas.openxmlformats.org/officeDocument/2006/relationships/image" Target="../media/image18.emf"/><Relationship Id="rId51" Type="http://schemas.openxmlformats.org/officeDocument/2006/relationships/customXml" Target="../ink/ink17.xml"/><Relationship Id="rId3" Type="http://schemas.openxmlformats.org/officeDocument/2006/relationships/image" Target="../media/image8.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2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3" Type="http://schemas.openxmlformats.org/officeDocument/2006/relationships/image" Target="../media/image33.emf"/><Relationship Id="rId18" Type="http://schemas.openxmlformats.org/officeDocument/2006/relationships/customXml" Target="../ink/ink29.xml"/><Relationship Id="rId26" Type="http://schemas.openxmlformats.org/officeDocument/2006/relationships/customXml" Target="../ink/ink33.xml"/><Relationship Id="rId39" Type="http://schemas.openxmlformats.org/officeDocument/2006/relationships/image" Target="../media/image46.emf"/><Relationship Id="rId21" Type="http://schemas.openxmlformats.org/officeDocument/2006/relationships/image" Target="../media/image37.emf"/><Relationship Id="rId34" Type="http://schemas.openxmlformats.org/officeDocument/2006/relationships/customXml" Target="../ink/ink37.xml"/><Relationship Id="rId7" Type="http://schemas.openxmlformats.org/officeDocument/2006/relationships/image" Target="../media/image30.emf"/><Relationship Id="rId12" Type="http://schemas.openxmlformats.org/officeDocument/2006/relationships/customXml" Target="../ink/ink26.xml"/><Relationship Id="rId17" Type="http://schemas.openxmlformats.org/officeDocument/2006/relationships/image" Target="../media/image35.emf"/><Relationship Id="rId25" Type="http://schemas.openxmlformats.org/officeDocument/2006/relationships/image" Target="../media/image39.emf"/><Relationship Id="rId33" Type="http://schemas.openxmlformats.org/officeDocument/2006/relationships/image" Target="../media/image43.emf"/><Relationship Id="rId38" Type="http://schemas.openxmlformats.org/officeDocument/2006/relationships/customXml" Target="../ink/ink39.xml"/><Relationship Id="rId2" Type="http://schemas.openxmlformats.org/officeDocument/2006/relationships/customXml" Target="../ink/ink21.xml"/><Relationship Id="rId16" Type="http://schemas.openxmlformats.org/officeDocument/2006/relationships/customXml" Target="../ink/ink28.xml"/><Relationship Id="rId20" Type="http://schemas.openxmlformats.org/officeDocument/2006/relationships/customXml" Target="../ink/ink30.xml"/><Relationship Id="rId29" Type="http://schemas.openxmlformats.org/officeDocument/2006/relationships/image" Target="../media/image41.emf"/><Relationship Id="rId1" Type="http://schemas.openxmlformats.org/officeDocument/2006/relationships/slideLayout" Target="../slideLayouts/slideLayout17.xml"/><Relationship Id="rId6" Type="http://schemas.openxmlformats.org/officeDocument/2006/relationships/customXml" Target="../ink/ink23.xml"/><Relationship Id="rId11" Type="http://schemas.openxmlformats.org/officeDocument/2006/relationships/image" Target="../media/image32.emf"/><Relationship Id="rId24" Type="http://schemas.openxmlformats.org/officeDocument/2006/relationships/customXml" Target="../ink/ink32.xml"/><Relationship Id="rId32" Type="http://schemas.openxmlformats.org/officeDocument/2006/relationships/customXml" Target="../ink/ink36.xml"/><Relationship Id="rId37" Type="http://schemas.openxmlformats.org/officeDocument/2006/relationships/image" Target="../media/image45.emf"/><Relationship Id="rId5" Type="http://schemas.openxmlformats.org/officeDocument/2006/relationships/image" Target="../media/image29.emf"/><Relationship Id="rId15" Type="http://schemas.openxmlformats.org/officeDocument/2006/relationships/image" Target="../media/image34.emf"/><Relationship Id="rId23" Type="http://schemas.openxmlformats.org/officeDocument/2006/relationships/image" Target="../media/image38.emf"/><Relationship Id="rId28" Type="http://schemas.openxmlformats.org/officeDocument/2006/relationships/customXml" Target="../ink/ink34.xml"/><Relationship Id="rId36" Type="http://schemas.openxmlformats.org/officeDocument/2006/relationships/customXml" Target="../ink/ink38.xml"/><Relationship Id="rId10" Type="http://schemas.openxmlformats.org/officeDocument/2006/relationships/customXml" Target="../ink/ink25.xml"/><Relationship Id="rId19" Type="http://schemas.openxmlformats.org/officeDocument/2006/relationships/image" Target="../media/image36.emf"/><Relationship Id="rId31" Type="http://schemas.openxmlformats.org/officeDocument/2006/relationships/image" Target="../media/image42.emf"/><Relationship Id="rId4" Type="http://schemas.openxmlformats.org/officeDocument/2006/relationships/customXml" Target="../ink/ink22.xml"/><Relationship Id="rId9" Type="http://schemas.openxmlformats.org/officeDocument/2006/relationships/image" Target="../media/image31.emf"/><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media/image40.emf"/><Relationship Id="rId30" Type="http://schemas.openxmlformats.org/officeDocument/2006/relationships/customXml" Target="../ink/ink35.xml"/><Relationship Id="rId35" Type="http://schemas.openxmlformats.org/officeDocument/2006/relationships/image" Target="../media/image44.emf"/><Relationship Id="rId8" Type="http://schemas.openxmlformats.org/officeDocument/2006/relationships/customXml" Target="../ink/ink24.xml"/><Relationship Id="rId3"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 Machine Protection</a:t>
            </a:r>
            <a:endParaRPr lang="en-US" dirty="0"/>
          </a:p>
        </p:txBody>
      </p:sp>
      <p:sp>
        <p:nvSpPr>
          <p:cNvPr id="4" name="Text Placeholder 3"/>
          <p:cNvSpPr>
            <a:spLocks noGrp="1"/>
          </p:cNvSpPr>
          <p:nvPr>
            <p:ph type="body" sz="quarter" idx="4294967295"/>
          </p:nvPr>
        </p:nvSpPr>
        <p:spPr>
          <a:xfrm>
            <a:off x="274639" y="1212849"/>
            <a:ext cx="11889564" cy="1969770"/>
          </a:xfrm>
          <a:prstGeom prst="rect">
            <a:avLst/>
          </a:prstGeom>
        </p:spPr>
        <p:txBody>
          <a:bodyPr/>
          <a:lstStyle/>
          <a:p>
            <a:r>
              <a:rPr lang="en-US" dirty="0" smtClean="0"/>
              <a:t>Trust is the biggest blocker to cloud adoption</a:t>
            </a:r>
          </a:p>
          <a:p>
            <a:pPr marL="571500" indent="-571500">
              <a:buFont typeface="Arial" panose="020B0604020202020204" pitchFamily="34" charset="0"/>
              <a:buChar char="•"/>
            </a:pPr>
            <a:r>
              <a:rPr lang="en-US" dirty="0" smtClean="0"/>
              <a:t>We want to allow customers to know that their data is secure</a:t>
            </a:r>
            <a:endParaRPr lang="en-US" dirty="0"/>
          </a:p>
        </p:txBody>
      </p:sp>
      <p:sp>
        <p:nvSpPr>
          <p:cNvPr id="2" name="TextBox 1"/>
          <p:cNvSpPr txBox="1"/>
          <p:nvPr/>
        </p:nvSpPr>
        <p:spPr>
          <a:xfrm>
            <a:off x="731837" y="5249862"/>
            <a:ext cx="10058400"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Session</a:t>
            </a:r>
            <a:r>
              <a:rPr lang="en-US" sz="2400" dirty="0">
                <a:gradFill>
                  <a:gsLst>
                    <a:gs pos="2917">
                      <a:schemeClr val="tx1"/>
                    </a:gs>
                    <a:gs pos="30000">
                      <a:schemeClr val="tx1"/>
                    </a:gs>
                  </a:gsLst>
                  <a:lin ang="5400000" scaled="0"/>
                </a:gradFill>
              </a:rPr>
              <a:t>: Harden the fabric: Protecting tenant secrets in Hyper-V</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309743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TPM &amp; Linux Secure Boot</a:t>
            </a:r>
            <a:endParaRPr lang="en-US" dirty="0"/>
          </a:p>
        </p:txBody>
      </p:sp>
      <p:sp>
        <p:nvSpPr>
          <p:cNvPr id="5" name="Text Placeholder 4"/>
          <p:cNvSpPr>
            <a:spLocks noGrp="1"/>
          </p:cNvSpPr>
          <p:nvPr>
            <p:ph type="body" sz="quarter" idx="12"/>
          </p:nvPr>
        </p:nvSpPr>
        <p:spPr/>
        <p:txBody>
          <a:bodyPr/>
          <a:lstStyle/>
          <a:p>
            <a:r>
              <a:rPr lang="en-US" dirty="0" smtClean="0"/>
              <a:t>Ben Armstrong</a:t>
            </a:r>
            <a:endParaRPr lang="en-US" dirty="0"/>
          </a:p>
        </p:txBody>
      </p:sp>
    </p:spTree>
    <p:extLst>
      <p:ext uri="{BB962C8B-B14F-4D97-AF65-F5344CB8AC3E}">
        <p14:creationId xmlns:p14="http://schemas.microsoft.com/office/powerpoint/2010/main" val="263674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Boot Support for Linux</a:t>
            </a:r>
            <a:endParaRPr lang="en-US" dirty="0"/>
          </a:p>
        </p:txBody>
      </p:sp>
      <p:sp>
        <p:nvSpPr>
          <p:cNvPr id="3" name="Text Placeholder 2"/>
          <p:cNvSpPr>
            <a:spLocks noGrp="1"/>
          </p:cNvSpPr>
          <p:nvPr>
            <p:ph type="body" sz="quarter" idx="4294967295"/>
          </p:nvPr>
        </p:nvSpPr>
        <p:spPr>
          <a:xfrm>
            <a:off x="275482" y="1213173"/>
            <a:ext cx="11887878" cy="3323987"/>
          </a:xfrm>
          <a:prstGeom prst="rect">
            <a:avLst/>
          </a:prstGeom>
        </p:spPr>
        <p:txBody>
          <a:bodyPr/>
          <a:lstStyle/>
          <a:p>
            <a:r>
              <a:rPr lang="en-US" dirty="0" smtClean="0"/>
              <a:t>Providing kernel code integrity protections for Linux guest operating systems.</a:t>
            </a:r>
          </a:p>
          <a:p>
            <a:r>
              <a:rPr lang="en-US" dirty="0" smtClean="0"/>
              <a:t>Works with:</a:t>
            </a:r>
          </a:p>
          <a:p>
            <a:pPr marL="571390" indent="-571390">
              <a:buFont typeface="Arial" panose="020B0604020202020204" pitchFamily="34" charset="0"/>
              <a:buChar char="•"/>
            </a:pPr>
            <a:r>
              <a:rPr lang="en-US" dirty="0"/>
              <a:t>Ubuntu 14.04 and </a:t>
            </a:r>
            <a:r>
              <a:rPr lang="en-US" dirty="0" smtClean="0"/>
              <a:t>later</a:t>
            </a:r>
          </a:p>
          <a:p>
            <a:pPr marL="571390" indent="-571390">
              <a:buFont typeface="Arial" panose="020B0604020202020204" pitchFamily="34" charset="0"/>
              <a:buChar char="•"/>
            </a:pPr>
            <a:r>
              <a:rPr lang="en-US" dirty="0" smtClean="0"/>
              <a:t>SUSE </a:t>
            </a:r>
            <a:r>
              <a:rPr lang="en-US" dirty="0"/>
              <a:t>Linux Enterprise Server </a:t>
            </a:r>
            <a:r>
              <a:rPr lang="en-US" dirty="0" smtClean="0"/>
              <a:t>12</a:t>
            </a:r>
            <a:endParaRPr lang="en-US" dirty="0"/>
          </a:p>
        </p:txBody>
      </p:sp>
    </p:spTree>
    <p:extLst>
      <p:ext uri="{BB962C8B-B14F-4D97-AF65-F5344CB8AC3E}">
        <p14:creationId xmlns:p14="http://schemas.microsoft.com/office/powerpoint/2010/main" val="153519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Boot Support for Linux</a:t>
            </a:r>
            <a:endParaRPr lang="en-US" dirty="0"/>
          </a:p>
        </p:txBody>
      </p:sp>
      <p:sp>
        <p:nvSpPr>
          <p:cNvPr id="3" name="Text Placeholder 2"/>
          <p:cNvSpPr>
            <a:spLocks noGrp="1"/>
          </p:cNvSpPr>
          <p:nvPr>
            <p:ph type="body" sz="quarter" idx="4294967295"/>
          </p:nvPr>
        </p:nvSpPr>
        <p:spPr>
          <a:xfrm>
            <a:off x="275482" y="1213173"/>
            <a:ext cx="11887878" cy="738664"/>
          </a:xfrm>
          <a:prstGeom prst="rect">
            <a:avLst/>
          </a:prstGeom>
        </p:spPr>
        <p:txBody>
          <a:bodyPr/>
          <a:lstStyle/>
          <a:p>
            <a:r>
              <a:rPr lang="en-US" dirty="0" smtClean="0"/>
              <a:t>PowerShell to enable this:</a:t>
            </a:r>
          </a:p>
        </p:txBody>
      </p:sp>
      <p:sp>
        <p:nvSpPr>
          <p:cNvPr id="4" name="Text Placeholder 4"/>
          <p:cNvSpPr txBox="1">
            <a:spLocks/>
          </p:cNvSpPr>
          <p:nvPr/>
        </p:nvSpPr>
        <p:spPr>
          <a:xfrm>
            <a:off x="414803" y="2201862"/>
            <a:ext cx="11749400" cy="1330994"/>
          </a:xfrm>
          <a:prstGeom prst="rect">
            <a:avLst/>
          </a:prstGeom>
          <a:solidFill>
            <a:schemeClr val="tx1"/>
          </a:solidFill>
          <a:ln w="22225">
            <a:solidFill>
              <a:srgbClr val="000000"/>
            </a:solidFill>
          </a:ln>
          <a:effectLst>
            <a:outerShdw blurRad="50800" dist="177800" dir="13500000" algn="br" rotWithShape="0">
              <a:prstClr val="black">
                <a:alpha val="40000"/>
              </a:prstClr>
            </a:outerShdw>
          </a:effectLst>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solidFill>
                  <a:srgbClr val="000000"/>
                </a:solidFill>
                <a:latin typeface="Consolas" panose="020B0609020204030204" pitchFamily="49" charset="0"/>
                <a:cs typeface="Consolas" panose="020B0609020204030204" pitchFamily="49" charset="0"/>
              </a:rPr>
              <a:t>Set-</a:t>
            </a:r>
            <a:r>
              <a:rPr lang="en-US" sz="3600" dirty="0" err="1" smtClean="0">
                <a:solidFill>
                  <a:srgbClr val="000000"/>
                </a:solidFill>
                <a:latin typeface="Consolas" panose="020B0609020204030204" pitchFamily="49" charset="0"/>
                <a:cs typeface="Consolas" panose="020B0609020204030204" pitchFamily="49" charset="0"/>
              </a:rPr>
              <a:t>VMFirmware</a:t>
            </a:r>
            <a:r>
              <a:rPr lang="en-US" sz="3600" dirty="0" smtClean="0">
                <a:solidFill>
                  <a:srgbClr val="000000"/>
                </a:solidFill>
                <a:latin typeface="Consolas" panose="020B0609020204030204" pitchFamily="49" charset="0"/>
                <a:cs typeface="Consolas" panose="020B0609020204030204" pitchFamily="49" charset="0"/>
              </a:rPr>
              <a:t> </a:t>
            </a:r>
            <a:r>
              <a:rPr lang="en-US" sz="3600" dirty="0">
                <a:solidFill>
                  <a:srgbClr val="000000"/>
                </a:solidFill>
                <a:latin typeface="Consolas" panose="020B0609020204030204" pitchFamily="49" charset="0"/>
                <a:cs typeface="Consolas" panose="020B0609020204030204" pitchFamily="49" charset="0"/>
              </a:rPr>
              <a:t>"Ubuntu" -</a:t>
            </a:r>
            <a:r>
              <a:rPr lang="en-US" sz="3600" dirty="0" err="1">
                <a:solidFill>
                  <a:srgbClr val="000000"/>
                </a:solidFill>
                <a:latin typeface="Consolas" panose="020B0609020204030204" pitchFamily="49" charset="0"/>
                <a:cs typeface="Consolas" panose="020B0609020204030204" pitchFamily="49" charset="0"/>
              </a:rPr>
              <a:t>SecureBootTemplate</a:t>
            </a:r>
            <a:r>
              <a:rPr lang="en-US" sz="3600" dirty="0">
                <a:solidFill>
                  <a:srgbClr val="000000"/>
                </a:solidFill>
                <a:latin typeface="Consolas" panose="020B0609020204030204" pitchFamily="49" charset="0"/>
                <a:cs typeface="Consolas" panose="020B0609020204030204" pitchFamily="49" charset="0"/>
              </a:rPr>
              <a:t> </a:t>
            </a:r>
            <a:r>
              <a:rPr lang="en-US" sz="3600" dirty="0" err="1">
                <a:solidFill>
                  <a:srgbClr val="000000"/>
                </a:solidFill>
                <a:latin typeface="Consolas" panose="020B0609020204030204" pitchFamily="49" charset="0"/>
                <a:cs typeface="Consolas" panose="020B0609020204030204" pitchFamily="49" charset="0"/>
              </a:rPr>
              <a:t>MicrosoftUEFICertificateAuthority</a:t>
            </a:r>
            <a:endParaRPr lang="en-US" sz="3600" dirty="0">
              <a:solidFill>
                <a:srgbClr val="000000"/>
              </a:solidFill>
              <a:latin typeface="Consolas" panose="020B0609020204030204" pitchFamily="49" charset="0"/>
              <a:cs typeface="Consolas" panose="020B0609020204030204" pitchFamily="49" charset="0"/>
            </a:endParaRPr>
          </a:p>
        </p:txBody>
      </p:sp>
      <p:sp>
        <p:nvSpPr>
          <p:cNvPr id="5" name="TextBox 4"/>
          <p:cNvSpPr txBox="1"/>
          <p:nvPr/>
        </p:nvSpPr>
        <p:spPr>
          <a:xfrm>
            <a:off x="960437" y="5326062"/>
            <a:ext cx="10058400" cy="960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Session</a:t>
            </a:r>
            <a:r>
              <a:rPr lang="en-US" sz="2400" dirty="0">
                <a:gradFill>
                  <a:gsLst>
                    <a:gs pos="2917">
                      <a:schemeClr val="tx1"/>
                    </a:gs>
                    <a:gs pos="30000">
                      <a:schemeClr val="tx1"/>
                    </a:gs>
                  </a:gsLst>
                  <a:lin ang="5400000" scaled="0"/>
                </a:gradFill>
              </a:rPr>
              <a:t>: Virtualizing Linux and FreeBSD Workloads on Windows Server Hyper-V</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7684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Isolation</a:t>
            </a:r>
            <a:endParaRPr lang="en-US" dirty="0"/>
          </a:p>
        </p:txBody>
      </p:sp>
      <mc:AlternateContent xmlns:mc="http://schemas.openxmlformats.org/markup-compatibility/2006" xmlns:p14="http://schemas.microsoft.com/office/powerpoint/2010/main">
        <mc:Choice Requires="p14">
          <p:contentPart p14:bwMode="auto" r:id="rId2">
            <p14:nvContentPartPr>
              <p14:cNvPr id="59" name="Ink 58"/>
              <p14:cNvContentPartPr/>
              <p14:nvPr/>
            </p14:nvContentPartPr>
            <p14:xfrm>
              <a:off x="9090372" y="4023447"/>
              <a:ext cx="690840" cy="1944000"/>
            </p14:xfrm>
          </p:contentPart>
        </mc:Choice>
        <mc:Fallback xmlns="">
          <p:pic>
            <p:nvPicPr>
              <p:cNvPr id="59" name="Ink 58"/>
              <p:cNvPicPr/>
              <p:nvPr/>
            </p:nvPicPr>
            <p:blipFill>
              <a:blip r:embed="rId3"/>
              <a:stretch>
                <a:fillRect/>
              </a:stretch>
            </p:blipFill>
            <p:spPr>
              <a:xfrm>
                <a:off x="9082812" y="4013727"/>
                <a:ext cx="708120" cy="196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2" name="Ink 61"/>
              <p14:cNvContentPartPr/>
              <p14:nvPr/>
            </p14:nvContentPartPr>
            <p14:xfrm>
              <a:off x="6648132" y="5398287"/>
              <a:ext cx="3952440" cy="1152360"/>
            </p14:xfrm>
          </p:contentPart>
        </mc:Choice>
        <mc:Fallback xmlns="">
          <p:pic>
            <p:nvPicPr>
              <p:cNvPr id="62" name="Ink 61"/>
              <p:cNvPicPr/>
              <p:nvPr/>
            </p:nvPicPr>
            <p:blipFill>
              <a:blip r:embed="rId5"/>
              <a:stretch>
                <a:fillRect/>
              </a:stretch>
            </p:blipFill>
            <p:spPr>
              <a:xfrm>
                <a:off x="6639132" y="5386767"/>
                <a:ext cx="3972600" cy="117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3" name="Ink 92"/>
              <p14:cNvContentPartPr/>
              <p14:nvPr/>
            </p14:nvContentPartPr>
            <p14:xfrm>
              <a:off x="7141692" y="1472127"/>
              <a:ext cx="5338800" cy="270360"/>
            </p14:xfrm>
          </p:contentPart>
        </mc:Choice>
        <mc:Fallback xmlns="">
          <p:pic>
            <p:nvPicPr>
              <p:cNvPr id="93" name="Ink 92"/>
              <p:cNvPicPr/>
              <p:nvPr/>
            </p:nvPicPr>
            <p:blipFill>
              <a:blip r:embed="rId7"/>
              <a:stretch>
                <a:fillRect/>
              </a:stretch>
            </p:blipFill>
            <p:spPr>
              <a:xfrm>
                <a:off x="7136652" y="1462767"/>
                <a:ext cx="53546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3" name="Ink 112"/>
              <p14:cNvContentPartPr/>
              <p14:nvPr/>
            </p14:nvContentPartPr>
            <p14:xfrm>
              <a:off x="6847572" y="2021847"/>
              <a:ext cx="1535760" cy="223200"/>
            </p14:xfrm>
          </p:contentPart>
        </mc:Choice>
        <mc:Fallback xmlns="">
          <p:pic>
            <p:nvPicPr>
              <p:cNvPr id="113" name="Ink 112"/>
              <p:cNvPicPr/>
              <p:nvPr/>
            </p:nvPicPr>
            <p:blipFill>
              <a:blip r:embed="rId9"/>
              <a:stretch>
                <a:fillRect/>
              </a:stretch>
            </p:blipFill>
            <p:spPr>
              <a:xfrm>
                <a:off x="6841812" y="2013207"/>
                <a:ext cx="15483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4" name="Ink 113"/>
              <p14:cNvContentPartPr/>
              <p14:nvPr/>
            </p14:nvContentPartPr>
            <p14:xfrm>
              <a:off x="4302012" y="1215807"/>
              <a:ext cx="2396880" cy="1342800"/>
            </p14:xfrm>
          </p:contentPart>
        </mc:Choice>
        <mc:Fallback xmlns="">
          <p:pic>
            <p:nvPicPr>
              <p:cNvPr id="114" name="Ink 113"/>
              <p:cNvPicPr/>
              <p:nvPr/>
            </p:nvPicPr>
            <p:blipFill>
              <a:blip r:embed="rId11"/>
              <a:stretch>
                <a:fillRect/>
              </a:stretch>
            </p:blipFill>
            <p:spPr>
              <a:xfrm>
                <a:off x="4296612" y="1208607"/>
                <a:ext cx="2409840" cy="135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0" name="Ink 119"/>
              <p14:cNvContentPartPr/>
              <p14:nvPr/>
            </p14:nvContentPartPr>
            <p14:xfrm>
              <a:off x="4614132" y="4991487"/>
              <a:ext cx="1680120" cy="173520"/>
            </p14:xfrm>
          </p:contentPart>
        </mc:Choice>
        <mc:Fallback xmlns="">
          <p:pic>
            <p:nvPicPr>
              <p:cNvPr id="120" name="Ink 119"/>
              <p:cNvPicPr/>
              <p:nvPr/>
            </p:nvPicPr>
            <p:blipFill>
              <a:blip r:embed="rId13"/>
              <a:stretch>
                <a:fillRect/>
              </a:stretch>
            </p:blipFill>
            <p:spPr>
              <a:xfrm>
                <a:off x="4608012" y="4982127"/>
                <a:ext cx="1694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3" name="Ink 122"/>
              <p14:cNvContentPartPr/>
              <p14:nvPr/>
            </p14:nvContentPartPr>
            <p14:xfrm>
              <a:off x="11000892" y="5002287"/>
              <a:ext cx="1233000" cy="366480"/>
            </p14:xfrm>
          </p:contentPart>
        </mc:Choice>
        <mc:Fallback xmlns="">
          <p:pic>
            <p:nvPicPr>
              <p:cNvPr id="123" name="Ink 122"/>
              <p:cNvPicPr/>
              <p:nvPr/>
            </p:nvPicPr>
            <p:blipFill>
              <a:blip r:embed="rId15"/>
              <a:stretch>
                <a:fillRect/>
              </a:stretch>
            </p:blipFill>
            <p:spPr>
              <a:xfrm>
                <a:off x="10994772" y="4993287"/>
                <a:ext cx="124812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4" name="Ink 123"/>
              <p14:cNvContentPartPr/>
              <p14:nvPr/>
            </p14:nvContentPartPr>
            <p14:xfrm>
              <a:off x="5303837" y="6053862"/>
              <a:ext cx="3150000" cy="720000"/>
            </p14:xfrm>
          </p:contentPart>
        </mc:Choice>
        <mc:Fallback>
          <p:pic>
            <p:nvPicPr>
              <p:cNvPr id="124" name="Ink 123"/>
              <p:cNvPicPr/>
              <p:nvPr/>
            </p:nvPicPr>
            <p:blipFill>
              <a:blip r:embed="rId17"/>
              <a:stretch>
                <a:fillRect/>
              </a:stretch>
            </p:blipFill>
            <p:spPr>
              <a:xfrm>
                <a:off x="5297717" y="6043067"/>
                <a:ext cx="3165480" cy="741949"/>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0" name="Ink 129"/>
              <p14:cNvContentPartPr/>
              <p14:nvPr/>
            </p14:nvContentPartPr>
            <p14:xfrm>
              <a:off x="6675437" y="982662"/>
              <a:ext cx="5907240" cy="4123080"/>
            </p14:xfrm>
          </p:contentPart>
        </mc:Choice>
        <mc:Fallback>
          <p:pic>
            <p:nvPicPr>
              <p:cNvPr id="130" name="Ink 129"/>
              <p:cNvPicPr/>
              <p:nvPr/>
            </p:nvPicPr>
            <p:blipFill>
              <a:blip r:embed="rId19"/>
              <a:stretch>
                <a:fillRect/>
              </a:stretch>
            </p:blipFill>
            <p:spPr>
              <a:xfrm>
                <a:off x="6667877" y="976182"/>
                <a:ext cx="5923440" cy="4136760"/>
              </a:xfrm>
              <a:prstGeom prst="rect">
                <a:avLst/>
              </a:prstGeom>
            </p:spPr>
          </p:pic>
        </mc:Fallback>
      </mc:AlternateContent>
      <p:grpSp>
        <p:nvGrpSpPr>
          <p:cNvPr id="241" name="Group 240"/>
          <p:cNvGrpSpPr/>
          <p:nvPr/>
        </p:nvGrpSpPr>
        <p:grpSpPr>
          <a:xfrm>
            <a:off x="7822395" y="4217379"/>
            <a:ext cx="1121873" cy="1021822"/>
            <a:chOff x="8779579" y="4204080"/>
            <a:chExt cx="2535120" cy="2098080"/>
          </a:xfrm>
        </p:grpSpPr>
        <mc:AlternateContent xmlns:mc="http://schemas.openxmlformats.org/markup-compatibility/2006" xmlns:p14="http://schemas.microsoft.com/office/powerpoint/2010/main">
          <mc:Choice Requires="p14">
            <p:contentPart p14:bwMode="auto" r:id="rId20">
              <p14:nvContentPartPr>
                <p14:cNvPr id="242" name="Ink 241"/>
                <p14:cNvContentPartPr/>
                <p14:nvPr/>
              </p14:nvContentPartPr>
              <p14:xfrm>
                <a:off x="8779579" y="5653440"/>
                <a:ext cx="1143000" cy="601920"/>
              </p14:xfrm>
            </p:contentPart>
          </mc:Choice>
          <mc:Fallback xmlns="">
            <p:pic>
              <p:nvPicPr>
                <p:cNvPr id="242" name="Ink 241"/>
                <p:cNvPicPr/>
                <p:nvPr/>
              </p:nvPicPr>
              <p:blipFill>
                <a:blip r:embed="rId21"/>
                <a:stretch>
                  <a:fillRect/>
                </a:stretch>
              </p:blipFill>
              <p:spPr>
                <a:xfrm>
                  <a:off x="8766572" y="5641623"/>
                  <a:ext cx="1166575" cy="62629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3" name="Ink 242"/>
                <p14:cNvContentPartPr/>
                <p14:nvPr/>
              </p14:nvContentPartPr>
              <p14:xfrm>
                <a:off x="9130219" y="4354920"/>
                <a:ext cx="1812240" cy="1446120"/>
              </p14:xfrm>
            </p:contentPart>
          </mc:Choice>
          <mc:Fallback xmlns="">
            <p:pic>
              <p:nvPicPr>
                <p:cNvPr id="243" name="Ink 242"/>
                <p:cNvPicPr/>
                <p:nvPr/>
              </p:nvPicPr>
              <p:blipFill>
                <a:blip r:embed="rId23"/>
                <a:stretch>
                  <a:fillRect/>
                </a:stretch>
              </p:blipFill>
              <p:spPr>
                <a:xfrm>
                  <a:off x="9108248" y="4337916"/>
                  <a:ext cx="1860252" cy="14838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4" name="Ink 243"/>
                <p14:cNvContentPartPr/>
                <p14:nvPr/>
              </p14:nvContentPartPr>
              <p14:xfrm>
                <a:off x="9385459" y="4985640"/>
                <a:ext cx="1200960" cy="605160"/>
              </p14:xfrm>
            </p:contentPart>
          </mc:Choice>
          <mc:Fallback xmlns="">
            <p:pic>
              <p:nvPicPr>
                <p:cNvPr id="244" name="Ink 243"/>
                <p:cNvPicPr/>
                <p:nvPr/>
              </p:nvPicPr>
              <p:blipFill>
                <a:blip r:embed="rId25"/>
                <a:stretch>
                  <a:fillRect/>
                </a:stretch>
              </p:blipFill>
              <p:spPr>
                <a:xfrm>
                  <a:off x="9369999" y="4967122"/>
                  <a:ext cx="1236761" cy="64589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7" name="Ink 246"/>
                <p14:cNvContentPartPr/>
                <p14:nvPr/>
              </p14:nvContentPartPr>
              <p14:xfrm>
                <a:off x="9292579" y="4204080"/>
                <a:ext cx="1690920" cy="904680"/>
              </p14:xfrm>
            </p:contentPart>
          </mc:Choice>
          <mc:Fallback xmlns="">
            <p:pic>
              <p:nvPicPr>
                <p:cNvPr id="247" name="Ink 246"/>
                <p:cNvPicPr/>
                <p:nvPr/>
              </p:nvPicPr>
              <p:blipFill>
                <a:blip r:embed="rId27"/>
                <a:stretch>
                  <a:fillRect/>
                </a:stretch>
              </p:blipFill>
              <p:spPr>
                <a:xfrm>
                  <a:off x="9277126" y="4191515"/>
                  <a:ext cx="1725893" cy="93498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8" name="Ink 247"/>
                <p14:cNvContentPartPr/>
                <p14:nvPr/>
              </p14:nvContentPartPr>
              <p14:xfrm>
                <a:off x="9813139" y="5647320"/>
                <a:ext cx="945360" cy="557280"/>
              </p14:xfrm>
            </p:contentPart>
          </mc:Choice>
          <mc:Fallback xmlns="">
            <p:pic>
              <p:nvPicPr>
                <p:cNvPr id="248" name="Ink 247"/>
                <p:cNvPicPr/>
                <p:nvPr/>
              </p:nvPicPr>
              <p:blipFill>
                <a:blip r:embed="rId29"/>
                <a:stretch>
                  <a:fillRect/>
                </a:stretch>
              </p:blipFill>
              <p:spPr>
                <a:xfrm>
                  <a:off x="9797695" y="5629558"/>
                  <a:ext cx="976249" cy="59354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9" name="Ink 248"/>
                <p14:cNvContentPartPr/>
                <p14:nvPr/>
              </p14:nvContentPartPr>
              <p14:xfrm>
                <a:off x="10833739" y="5717880"/>
                <a:ext cx="480960" cy="584280"/>
              </p14:xfrm>
            </p:contentPart>
          </mc:Choice>
          <mc:Fallback xmlns="">
            <p:pic>
              <p:nvPicPr>
                <p:cNvPr id="249" name="Ink 248"/>
                <p:cNvPicPr/>
                <p:nvPr/>
              </p:nvPicPr>
              <p:blipFill>
                <a:blip r:embed="rId31"/>
                <a:stretch>
                  <a:fillRect/>
                </a:stretch>
              </p:blipFill>
              <p:spPr>
                <a:xfrm>
                  <a:off x="10821553" y="5703828"/>
                  <a:ext cx="508583" cy="60868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3" name="Ink 2"/>
              <p14:cNvContentPartPr/>
              <p14:nvPr/>
            </p14:nvContentPartPr>
            <p14:xfrm>
              <a:off x="8378292" y="2921226"/>
              <a:ext cx="2984760" cy="2402640"/>
            </p14:xfrm>
          </p:contentPart>
        </mc:Choice>
        <mc:Fallback>
          <p:pic>
            <p:nvPicPr>
              <p:cNvPr id="3" name="Ink 2"/>
              <p:cNvPicPr/>
              <p:nvPr/>
            </p:nvPicPr>
            <p:blipFill>
              <a:blip r:embed="rId33"/>
              <a:stretch>
                <a:fillRect/>
              </a:stretch>
            </p:blipFill>
            <p:spPr>
              <a:xfrm>
                <a:off x="8362092" y="2905386"/>
                <a:ext cx="3017880" cy="2436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 name="Ink 3"/>
              <p14:cNvContentPartPr/>
              <p14:nvPr/>
            </p14:nvContentPartPr>
            <p14:xfrm>
              <a:off x="8147172" y="4960167"/>
              <a:ext cx="700200" cy="1031040"/>
            </p14:xfrm>
          </p:contentPart>
        </mc:Choice>
        <mc:Fallback>
          <p:pic>
            <p:nvPicPr>
              <p:cNvPr id="4" name="Ink 3"/>
              <p:cNvPicPr/>
              <p:nvPr/>
            </p:nvPicPr>
            <p:blipFill>
              <a:blip r:embed="rId35"/>
              <a:stretch>
                <a:fillRect/>
              </a:stretch>
            </p:blipFill>
            <p:spPr>
              <a:xfrm>
                <a:off x="8135292" y="4949727"/>
                <a:ext cx="723960" cy="1044720"/>
              </a:xfrm>
              <a:prstGeom prst="rect">
                <a:avLst/>
              </a:prstGeom>
            </p:spPr>
          </p:pic>
        </mc:Fallback>
      </mc:AlternateContent>
    </p:spTree>
    <p:extLst>
      <p:ext uri="{BB962C8B-B14F-4D97-AF65-F5344CB8AC3E}">
        <p14:creationId xmlns:p14="http://schemas.microsoft.com/office/powerpoint/2010/main" val="509619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Distributed Storage QoS</a:t>
            </a:r>
            <a:br>
              <a:rPr lang="en-US" dirty="0"/>
            </a:br>
            <a:endParaRPr lang="en-US" dirty="0"/>
          </a:p>
        </p:txBody>
      </p:sp>
      <p:sp>
        <p:nvSpPr>
          <p:cNvPr id="6" name="Text Placeholder 5"/>
          <p:cNvSpPr>
            <a:spLocks noGrp="1"/>
          </p:cNvSpPr>
          <p:nvPr>
            <p:ph type="body" sz="quarter" idx="4294967295"/>
          </p:nvPr>
        </p:nvSpPr>
        <p:spPr>
          <a:xfrm>
            <a:off x="275482" y="1213173"/>
            <a:ext cx="11887878" cy="2008983"/>
          </a:xfrm>
          <a:prstGeom prst="rect">
            <a:avLst/>
          </a:prstGeom>
        </p:spPr>
        <p:txBody>
          <a:bodyPr/>
          <a:lstStyle/>
          <a:p>
            <a:r>
              <a:rPr lang="en-US" dirty="0" smtClean="0"/>
              <a:t>Windows Server 2012 R2:</a:t>
            </a:r>
          </a:p>
          <a:p>
            <a:pPr marL="571390" indent="-571390">
              <a:buFont typeface="Arial" panose="020B0604020202020204" pitchFamily="34" charset="0"/>
              <a:buChar char="•"/>
            </a:pPr>
            <a:r>
              <a:rPr lang="en-US" dirty="0" smtClean="0"/>
              <a:t>Introduced the ability to limit maximum IOPs for an individual virtual hard disk</a:t>
            </a:r>
            <a:endParaRPr lang="en-US" dirty="0"/>
          </a:p>
        </p:txBody>
      </p:sp>
    </p:spTree>
    <p:extLst>
      <p:ext uri="{BB962C8B-B14F-4D97-AF65-F5344CB8AC3E}">
        <p14:creationId xmlns:p14="http://schemas.microsoft.com/office/powerpoint/2010/main" val="207472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Distributed Storage QoS</a:t>
            </a:r>
            <a:br>
              <a:rPr lang="en-US" dirty="0"/>
            </a:br>
            <a:endParaRPr lang="en-US" dirty="0"/>
          </a:p>
        </p:txBody>
      </p:sp>
      <p:sp>
        <p:nvSpPr>
          <p:cNvPr id="6" name="Text Placeholder 5"/>
          <p:cNvSpPr>
            <a:spLocks noGrp="1"/>
          </p:cNvSpPr>
          <p:nvPr>
            <p:ph type="body" sz="quarter" idx="4294967295"/>
          </p:nvPr>
        </p:nvSpPr>
        <p:spPr>
          <a:xfrm>
            <a:off x="275482" y="1213174"/>
            <a:ext cx="11887878" cy="4300479"/>
          </a:xfrm>
          <a:prstGeom prst="rect">
            <a:avLst/>
          </a:prstGeom>
        </p:spPr>
        <p:txBody>
          <a:bodyPr/>
          <a:lstStyle/>
          <a:p>
            <a:r>
              <a:rPr lang="en-US" dirty="0" smtClean="0"/>
              <a:t>Windows Server Technical </a:t>
            </a:r>
            <a:r>
              <a:rPr lang="en-US" dirty="0"/>
              <a:t>Preview :</a:t>
            </a:r>
            <a:endParaRPr lang="en-US" dirty="0" smtClean="0"/>
          </a:p>
          <a:p>
            <a:r>
              <a:rPr lang="en-US" dirty="0" smtClean="0"/>
              <a:t>Leveraging Scale Out File Server to allow you to:</a:t>
            </a:r>
          </a:p>
          <a:p>
            <a:pPr marL="571390" indent="-571390">
              <a:buFont typeface="Arial" panose="020B0604020202020204" pitchFamily="34" charset="0"/>
              <a:buChar char="•"/>
            </a:pPr>
            <a:r>
              <a:rPr lang="en-US" dirty="0" smtClean="0"/>
              <a:t>Define IOPs reserves for important virtual hard disks</a:t>
            </a:r>
          </a:p>
          <a:p>
            <a:pPr marL="571390" indent="-571390">
              <a:buFont typeface="Arial" panose="020B0604020202020204" pitchFamily="34" charset="0"/>
              <a:buChar char="•"/>
            </a:pPr>
            <a:r>
              <a:rPr lang="en-US" dirty="0" smtClean="0"/>
              <a:t>Define a IOPs reserve and limit that is shared by a group of virtual machines / virtual hard disks</a:t>
            </a:r>
          </a:p>
          <a:p>
            <a:pPr lvl="1"/>
            <a:endParaRPr lang="en-US" dirty="0"/>
          </a:p>
        </p:txBody>
      </p:sp>
      <p:sp>
        <p:nvSpPr>
          <p:cNvPr id="4" name="TextBox 3"/>
          <p:cNvSpPr txBox="1"/>
          <p:nvPr/>
        </p:nvSpPr>
        <p:spPr>
          <a:xfrm>
            <a:off x="808037" y="5563794"/>
            <a:ext cx="10058400"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Session</a:t>
            </a:r>
            <a:r>
              <a:rPr lang="en-US" sz="2400" dirty="0">
                <a:gradFill>
                  <a:gsLst>
                    <a:gs pos="2917">
                      <a:schemeClr val="tx1"/>
                    </a:gs>
                    <a:gs pos="30000">
                      <a:schemeClr val="tx1"/>
                    </a:gs>
                  </a:gsLst>
                  <a:lin ang="5400000" scaled="0"/>
                </a:gradFill>
              </a:rPr>
              <a:t>: Hyper-V Storage Performance with Storage Quality of Service</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020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2354262"/>
            <a:ext cx="8228421" cy="2751307"/>
          </a:xfrm>
        </p:spPr>
        <p:txBody>
          <a:bodyPr/>
          <a:lstStyle/>
          <a:p>
            <a:r>
              <a:rPr lang="en-US" dirty="0" smtClean="0"/>
              <a:t>Demo: Storage </a:t>
            </a:r>
            <a:r>
              <a:rPr lang="en-US" dirty="0" err="1" smtClean="0"/>
              <a:t>QoS</a:t>
            </a:r>
            <a:endParaRPr lang="en-US" dirty="0"/>
          </a:p>
        </p:txBody>
      </p:sp>
    </p:spTree>
    <p:extLst>
      <p:ext uri="{BB962C8B-B14F-4D97-AF65-F5344CB8AC3E}">
        <p14:creationId xmlns:p14="http://schemas.microsoft.com/office/powerpoint/2010/main" val="141722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Host Resource Protection</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1292662"/>
          </a:xfrm>
          <a:prstGeom prst="rect">
            <a:avLst/>
          </a:prstGeom>
        </p:spPr>
        <p:txBody>
          <a:bodyPr/>
          <a:lstStyle/>
          <a:p>
            <a:r>
              <a:rPr lang="en-US" dirty="0" smtClean="0"/>
              <a:t>Dynamically identify virtual machines that are not “playing well” and reduce their resource allocation</a:t>
            </a:r>
            <a:endParaRPr lang="en-US" dirty="0"/>
          </a:p>
        </p:txBody>
      </p:sp>
    </p:spTree>
    <p:extLst>
      <p:ext uri="{BB962C8B-B14F-4D97-AF65-F5344CB8AC3E}">
        <p14:creationId xmlns:p14="http://schemas.microsoft.com/office/powerpoint/2010/main" val="55434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Availability</a:t>
            </a:r>
            <a:endParaRPr lang="en-US" dirty="0"/>
          </a:p>
        </p:txBody>
      </p:sp>
      <p:grpSp>
        <p:nvGrpSpPr>
          <p:cNvPr id="3" name="Group 2"/>
          <p:cNvGrpSpPr/>
          <p:nvPr/>
        </p:nvGrpSpPr>
        <p:grpSpPr>
          <a:xfrm>
            <a:off x="5881222" y="5173660"/>
            <a:ext cx="2154309" cy="1946299"/>
            <a:chOff x="9292579" y="4204080"/>
            <a:chExt cx="1690920" cy="1386720"/>
          </a:xfrm>
        </p:grpSpPr>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9385459" y="4985640"/>
                <a:ext cx="1200960" cy="605160"/>
              </p14:xfrm>
            </p:contentPart>
          </mc:Choice>
          <mc:Fallback xmlns="">
            <p:pic>
              <p:nvPicPr>
                <p:cNvPr id="7" name="Ink 6"/>
                <p:cNvPicPr/>
                <p:nvPr/>
              </p:nvPicPr>
              <p:blipFill>
                <a:blip r:embed="rId3"/>
                <a:stretch>
                  <a:fillRect/>
                </a:stretch>
              </p:blipFill>
              <p:spPr>
                <a:xfrm>
                  <a:off x="9380090" y="4979227"/>
                  <a:ext cx="1213393" cy="61926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9292579" y="4204080"/>
                <a:ext cx="1690920" cy="904680"/>
              </p14:xfrm>
            </p:contentPart>
          </mc:Choice>
          <mc:Fallback xmlns="">
            <p:pic>
              <p:nvPicPr>
                <p:cNvPr id="10" name="Ink 9"/>
                <p:cNvPicPr/>
                <p:nvPr/>
              </p:nvPicPr>
              <p:blipFill>
                <a:blip r:embed="rId5"/>
                <a:stretch>
                  <a:fillRect/>
                </a:stretch>
              </p:blipFill>
              <p:spPr>
                <a:xfrm>
                  <a:off x="9287211" y="4199721"/>
                  <a:ext cx="1703069" cy="9151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5890440" y="5551320"/>
              <a:ext cx="2295360" cy="1466640"/>
            </p14:xfrm>
          </p:contentPart>
        </mc:Choice>
        <mc:Fallback xmlns="">
          <p:pic>
            <p:nvPicPr>
              <p:cNvPr id="29" name="Ink 28"/>
              <p:cNvPicPr/>
              <p:nvPr/>
            </p:nvPicPr>
            <p:blipFill>
              <a:blip r:embed="rId7"/>
              <a:stretch>
                <a:fillRect/>
              </a:stretch>
            </p:blipFill>
            <p:spPr>
              <a:xfrm>
                <a:off x="5886840" y="5543400"/>
                <a:ext cx="2305440" cy="148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p14:cNvContentPartPr/>
              <p14:nvPr/>
            </p14:nvContentPartPr>
            <p14:xfrm>
              <a:off x="6371760" y="5876760"/>
              <a:ext cx="828720" cy="177840"/>
            </p14:xfrm>
          </p:contentPart>
        </mc:Choice>
        <mc:Fallback xmlns="">
          <p:pic>
            <p:nvPicPr>
              <p:cNvPr id="33" name="Ink 32"/>
              <p:cNvPicPr/>
              <p:nvPr/>
            </p:nvPicPr>
            <p:blipFill>
              <a:blip r:embed="rId9"/>
              <a:stretch>
                <a:fillRect/>
              </a:stretch>
            </p:blipFill>
            <p:spPr>
              <a:xfrm>
                <a:off x="6363120" y="5869560"/>
                <a:ext cx="843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p14:cNvContentPartPr/>
              <p14:nvPr/>
            </p14:nvContentPartPr>
            <p14:xfrm>
              <a:off x="4670760" y="5951280"/>
              <a:ext cx="667080" cy="1068480"/>
            </p14:xfrm>
          </p:contentPart>
        </mc:Choice>
        <mc:Fallback xmlns="">
          <p:pic>
            <p:nvPicPr>
              <p:cNvPr id="59" name="Ink 58"/>
              <p:cNvPicPr/>
              <p:nvPr/>
            </p:nvPicPr>
            <p:blipFill>
              <a:blip r:embed="rId11"/>
              <a:stretch>
                <a:fillRect/>
              </a:stretch>
            </p:blipFill>
            <p:spPr>
              <a:xfrm>
                <a:off x="4662480" y="5943360"/>
                <a:ext cx="682200" cy="10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p14:cNvContentPartPr/>
              <p14:nvPr/>
            </p14:nvContentPartPr>
            <p14:xfrm>
              <a:off x="7829760" y="6111120"/>
              <a:ext cx="271800" cy="899640"/>
            </p14:xfrm>
          </p:contentPart>
        </mc:Choice>
        <mc:Fallback xmlns="">
          <p:pic>
            <p:nvPicPr>
              <p:cNvPr id="60" name="Ink 59"/>
              <p:cNvPicPr/>
              <p:nvPr/>
            </p:nvPicPr>
            <p:blipFill>
              <a:blip r:embed="rId13"/>
              <a:stretch>
                <a:fillRect/>
              </a:stretch>
            </p:blipFill>
            <p:spPr>
              <a:xfrm>
                <a:off x="7823640" y="6103200"/>
                <a:ext cx="285840"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1" name="Ink 60"/>
              <p14:cNvContentPartPr/>
              <p14:nvPr/>
            </p14:nvContentPartPr>
            <p14:xfrm>
              <a:off x="7947480" y="6398760"/>
              <a:ext cx="181080" cy="610200"/>
            </p14:xfrm>
          </p:contentPart>
        </mc:Choice>
        <mc:Fallback xmlns="">
          <p:pic>
            <p:nvPicPr>
              <p:cNvPr id="61" name="Ink 60"/>
              <p:cNvPicPr/>
              <p:nvPr/>
            </p:nvPicPr>
            <p:blipFill>
              <a:blip r:embed="rId15"/>
              <a:stretch>
                <a:fillRect/>
              </a:stretch>
            </p:blipFill>
            <p:spPr>
              <a:xfrm>
                <a:off x="7942080" y="6393000"/>
                <a:ext cx="19332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2" name="Ink 61"/>
              <p14:cNvContentPartPr/>
              <p14:nvPr/>
            </p14:nvContentPartPr>
            <p14:xfrm>
              <a:off x="4531440" y="6873240"/>
              <a:ext cx="49680" cy="74520"/>
            </p14:xfrm>
          </p:contentPart>
        </mc:Choice>
        <mc:Fallback xmlns="">
          <p:pic>
            <p:nvPicPr>
              <p:cNvPr id="62" name="Ink 61"/>
              <p:cNvPicPr/>
              <p:nvPr/>
            </p:nvPicPr>
            <p:blipFill>
              <a:blip r:embed="rId17"/>
              <a:stretch>
                <a:fillRect/>
              </a:stretch>
            </p:blipFill>
            <p:spPr>
              <a:xfrm>
                <a:off x="4527840" y="6869640"/>
                <a:ext cx="568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4" name="Ink 63"/>
              <p14:cNvContentPartPr/>
              <p14:nvPr/>
            </p14:nvContentPartPr>
            <p14:xfrm>
              <a:off x="5503800" y="2059320"/>
              <a:ext cx="4911120" cy="2783520"/>
            </p14:xfrm>
          </p:contentPart>
        </mc:Choice>
        <mc:Fallback xmlns="">
          <p:pic>
            <p:nvPicPr>
              <p:cNvPr id="64" name="Ink 63"/>
              <p:cNvPicPr/>
              <p:nvPr/>
            </p:nvPicPr>
            <p:blipFill>
              <a:blip r:embed="rId19"/>
              <a:stretch>
                <a:fillRect/>
              </a:stretch>
            </p:blipFill>
            <p:spPr>
              <a:xfrm>
                <a:off x="5494440" y="2049240"/>
                <a:ext cx="4931280" cy="2800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7" name="Ink 86"/>
              <p14:cNvContentPartPr/>
              <p14:nvPr/>
            </p14:nvContentPartPr>
            <p14:xfrm>
              <a:off x="5821320" y="2386920"/>
              <a:ext cx="4173480" cy="1937520"/>
            </p14:xfrm>
          </p:contentPart>
        </mc:Choice>
        <mc:Fallback xmlns="">
          <p:pic>
            <p:nvPicPr>
              <p:cNvPr id="87" name="Ink 86"/>
              <p:cNvPicPr/>
              <p:nvPr/>
            </p:nvPicPr>
            <p:blipFill>
              <a:blip r:embed="rId21"/>
              <a:stretch>
                <a:fillRect/>
              </a:stretch>
            </p:blipFill>
            <p:spPr>
              <a:xfrm>
                <a:off x="5814840" y="2378640"/>
                <a:ext cx="4188600" cy="1954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p14:cNvContentPartPr/>
              <p14:nvPr/>
            </p14:nvContentPartPr>
            <p14:xfrm>
              <a:off x="6117960" y="5214000"/>
              <a:ext cx="2149560" cy="1257120"/>
            </p14:xfrm>
          </p:contentPart>
        </mc:Choice>
        <mc:Fallback xmlns="">
          <p:pic>
            <p:nvPicPr>
              <p:cNvPr id="90" name="Ink 89"/>
              <p:cNvPicPr/>
              <p:nvPr/>
            </p:nvPicPr>
            <p:blipFill>
              <a:blip r:embed="rId23"/>
              <a:stretch>
                <a:fillRect/>
              </a:stretch>
            </p:blipFill>
            <p:spPr>
              <a:xfrm>
                <a:off x="6111480" y="5205360"/>
                <a:ext cx="2166120" cy="1275840"/>
              </a:xfrm>
              <a:prstGeom prst="rect">
                <a:avLst/>
              </a:prstGeom>
            </p:spPr>
          </p:pic>
        </mc:Fallback>
      </mc:AlternateContent>
    </p:spTree>
    <p:extLst>
      <p:ext uri="{BB962C8B-B14F-4D97-AF65-F5344CB8AC3E}">
        <p14:creationId xmlns:p14="http://schemas.microsoft.com/office/powerpoint/2010/main" val="198185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6999"/>
            <a:ext cx="11963336" cy="1828786"/>
          </a:xfrm>
        </p:spPr>
        <p:txBody>
          <a:bodyPr/>
          <a:lstStyle/>
          <a:p>
            <a:r>
              <a:rPr lang="en-US" dirty="0"/>
              <a:t>What's New in Windows Server Hyper-V </a:t>
            </a:r>
          </a:p>
        </p:txBody>
      </p:sp>
      <p:sp>
        <p:nvSpPr>
          <p:cNvPr id="5" name="Text Placeholder 4"/>
          <p:cNvSpPr>
            <a:spLocks noGrp="1"/>
          </p:cNvSpPr>
          <p:nvPr>
            <p:ph type="body" sz="quarter" idx="12"/>
          </p:nvPr>
        </p:nvSpPr>
        <p:spPr/>
        <p:txBody>
          <a:bodyPr/>
          <a:lstStyle/>
          <a:p>
            <a:r>
              <a:rPr lang="en-US" dirty="0" smtClean="0"/>
              <a:t>Ben Armstrong</a:t>
            </a:r>
          </a:p>
          <a:p>
            <a:r>
              <a:rPr lang="en-US" dirty="0" smtClean="0"/>
              <a:t>Sarah Cooley</a:t>
            </a:r>
            <a:endParaRPr lang="en-US" dirty="0"/>
          </a:p>
        </p:txBody>
      </p:sp>
    </p:spTree>
    <p:extLst>
      <p:ext uri="{BB962C8B-B14F-4D97-AF65-F5344CB8AC3E}">
        <p14:creationId xmlns:p14="http://schemas.microsoft.com/office/powerpoint/2010/main" val="342433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Rolling Cluster Upgrade</a:t>
            </a:r>
            <a:br>
              <a:rPr lang="en-US" dirty="0"/>
            </a:br>
            <a:endParaRPr lang="en-US" dirty="0"/>
          </a:p>
        </p:txBody>
      </p:sp>
      <p:sp>
        <p:nvSpPr>
          <p:cNvPr id="6" name="Text Placeholder 5"/>
          <p:cNvSpPr>
            <a:spLocks noGrp="1"/>
          </p:cNvSpPr>
          <p:nvPr>
            <p:ph type="body" sz="quarter" idx="4294967295"/>
          </p:nvPr>
        </p:nvSpPr>
        <p:spPr>
          <a:xfrm>
            <a:off x="275482" y="1213174"/>
            <a:ext cx="11887878" cy="3390159"/>
          </a:xfrm>
          <a:prstGeom prst="rect">
            <a:avLst/>
          </a:prstGeom>
        </p:spPr>
        <p:txBody>
          <a:bodyPr/>
          <a:lstStyle/>
          <a:p>
            <a:r>
              <a:rPr lang="en-US" dirty="0" smtClean="0"/>
              <a:t>You can now upgrade a 2012 R2 Hyper-V cluster to Windows Server Technical Preview with:</a:t>
            </a:r>
          </a:p>
          <a:p>
            <a:pPr marL="571390" indent="-571390">
              <a:buFont typeface="Arial" panose="020B0604020202020204" pitchFamily="34" charset="0"/>
              <a:buChar char="•"/>
            </a:pPr>
            <a:r>
              <a:rPr lang="en-US" dirty="0" smtClean="0"/>
              <a:t>No new hardware</a:t>
            </a:r>
          </a:p>
          <a:p>
            <a:pPr marL="571390" indent="-571390">
              <a:buFont typeface="Arial" panose="020B0604020202020204" pitchFamily="34" charset="0"/>
              <a:buChar char="•"/>
            </a:pPr>
            <a:r>
              <a:rPr lang="en-US" dirty="0" smtClean="0"/>
              <a:t>No downtime</a:t>
            </a:r>
          </a:p>
          <a:p>
            <a:pPr marL="571390" indent="-571390">
              <a:buFont typeface="Arial" panose="020B0604020202020204" pitchFamily="34" charset="0"/>
              <a:buChar char="•"/>
            </a:pPr>
            <a:r>
              <a:rPr lang="en-US" dirty="0" smtClean="0"/>
              <a:t>The ability to roll-back safely if needed</a:t>
            </a:r>
            <a:endParaRPr lang="en-US" dirty="0"/>
          </a:p>
        </p:txBody>
      </p:sp>
      <p:sp>
        <p:nvSpPr>
          <p:cNvPr id="4" name="TextBox 3"/>
          <p:cNvSpPr txBox="1"/>
          <p:nvPr/>
        </p:nvSpPr>
        <p:spPr>
          <a:xfrm>
            <a:off x="731837" y="5249862"/>
            <a:ext cx="10058400" cy="960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Session</a:t>
            </a:r>
            <a:r>
              <a:rPr lang="en-US" sz="2400" dirty="0">
                <a:gradFill>
                  <a:gsLst>
                    <a:gs pos="2917">
                      <a:schemeClr val="tx1"/>
                    </a:gs>
                    <a:gs pos="30000">
                      <a:schemeClr val="tx1"/>
                    </a:gs>
                  </a:gsLst>
                  <a:lin ang="5400000" scaled="0"/>
                </a:gradFill>
              </a:rPr>
              <a:t>: Upgrading your private cloud to Windows Server 2012 R2 and beyond!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66141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Machine Storage Resiliency</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2523768"/>
          </a:xfrm>
          <a:prstGeom prst="rect">
            <a:avLst/>
          </a:prstGeom>
        </p:spPr>
        <p:txBody>
          <a:bodyPr/>
          <a:lstStyle/>
          <a:p>
            <a:r>
              <a:rPr lang="en-US" dirty="0" smtClean="0"/>
              <a:t>Storage fabric outage no longer means that virtual machines crash</a:t>
            </a:r>
          </a:p>
          <a:p>
            <a:pPr marL="571500" indent="-571500">
              <a:buFont typeface="Arial" panose="020B0604020202020204" pitchFamily="34" charset="0"/>
              <a:buChar char="•"/>
            </a:pPr>
            <a:r>
              <a:rPr lang="en-US" dirty="0" smtClean="0"/>
              <a:t>Virtual machines pause and resume automatically in response to storage fabric problems</a:t>
            </a:r>
            <a:endParaRPr lang="en-US" dirty="0"/>
          </a:p>
        </p:txBody>
      </p:sp>
    </p:spTree>
    <p:extLst>
      <p:ext uri="{BB962C8B-B14F-4D97-AF65-F5344CB8AC3E}">
        <p14:creationId xmlns:p14="http://schemas.microsoft.com/office/powerpoint/2010/main" val="2163249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Host Based Backup of Shared VHDX</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2523768"/>
          </a:xfrm>
          <a:prstGeom prst="rect">
            <a:avLst/>
          </a:prstGeom>
        </p:spPr>
        <p:txBody>
          <a:bodyPr/>
          <a:lstStyle/>
          <a:p>
            <a:r>
              <a:rPr lang="en-US" dirty="0" smtClean="0"/>
              <a:t>In Windows Server 2012 R2 the backup story for Shared VHDX clusters was to use a guest agent</a:t>
            </a:r>
          </a:p>
          <a:p>
            <a:pPr marL="571500" indent="-571500">
              <a:buFont typeface="Arial" panose="020B0604020202020204" pitchFamily="34" charset="0"/>
              <a:buChar char="•"/>
            </a:pPr>
            <a:r>
              <a:rPr lang="en-US" dirty="0" smtClean="0"/>
              <a:t>Now you can backup shared VHDX clusters as easily as any other virtual machine</a:t>
            </a:r>
            <a:endParaRPr lang="en-US" dirty="0"/>
          </a:p>
        </p:txBody>
      </p:sp>
    </p:spTree>
    <p:extLst>
      <p:ext uri="{BB962C8B-B14F-4D97-AF65-F5344CB8AC3E}">
        <p14:creationId xmlns:p14="http://schemas.microsoft.com/office/powerpoint/2010/main" val="4266250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Online Resize of Shared VHDX</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1292662"/>
          </a:xfrm>
          <a:prstGeom prst="rect">
            <a:avLst/>
          </a:prstGeom>
        </p:spPr>
        <p:txBody>
          <a:bodyPr/>
          <a:lstStyle/>
          <a:p>
            <a:r>
              <a:rPr lang="en-US" dirty="0" smtClean="0"/>
              <a:t>You can now resize shared VHDX virtual hard disks while the guest cluster is running</a:t>
            </a:r>
            <a:endParaRPr lang="en-US" dirty="0"/>
          </a:p>
        </p:txBody>
      </p:sp>
    </p:spTree>
    <p:extLst>
      <p:ext uri="{BB962C8B-B14F-4D97-AF65-F5344CB8AC3E}">
        <p14:creationId xmlns:p14="http://schemas.microsoft.com/office/powerpoint/2010/main" val="3921694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Storage Availability</a:t>
            </a:r>
            <a:endParaRPr lang="en-US" dirty="0"/>
          </a:p>
        </p:txBody>
      </p:sp>
    </p:spTree>
    <p:extLst>
      <p:ext uri="{BB962C8B-B14F-4D97-AF65-F5344CB8AC3E}">
        <p14:creationId xmlns:p14="http://schemas.microsoft.com/office/powerpoint/2010/main" val="2090257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Runtime Memory Resize</a:t>
            </a:r>
            <a:br>
              <a:rPr lang="en-US" dirty="0"/>
            </a:br>
            <a:endParaRPr lang="en-US" dirty="0"/>
          </a:p>
        </p:txBody>
      </p:sp>
      <p:sp>
        <p:nvSpPr>
          <p:cNvPr id="6" name="Text Placeholder 5"/>
          <p:cNvSpPr>
            <a:spLocks noGrp="1"/>
          </p:cNvSpPr>
          <p:nvPr>
            <p:ph type="body" sz="quarter" idx="4294967295"/>
          </p:nvPr>
        </p:nvSpPr>
        <p:spPr>
          <a:xfrm>
            <a:off x="275482" y="1213174"/>
            <a:ext cx="11887878" cy="3200422"/>
          </a:xfrm>
          <a:prstGeom prst="rect">
            <a:avLst/>
          </a:prstGeom>
        </p:spPr>
        <p:txBody>
          <a:bodyPr/>
          <a:lstStyle/>
          <a:p>
            <a:r>
              <a:rPr lang="en-US" dirty="0" smtClean="0"/>
              <a:t>Dynamic memory is great, but more can be done.</a:t>
            </a:r>
          </a:p>
          <a:p>
            <a:endParaRPr lang="en-US" dirty="0"/>
          </a:p>
          <a:p>
            <a:r>
              <a:rPr lang="en-US" dirty="0" smtClean="0"/>
              <a:t>For Windows Server Technical Preview 2 guests, you can now increase and decrease the memory assigned to virtual machines while they are running.</a:t>
            </a:r>
            <a:endParaRPr lang="en-US" dirty="0"/>
          </a:p>
        </p:txBody>
      </p:sp>
    </p:spTree>
    <p:extLst>
      <p:ext uri="{BB962C8B-B14F-4D97-AF65-F5344CB8AC3E}">
        <p14:creationId xmlns:p14="http://schemas.microsoft.com/office/powerpoint/2010/main" val="22167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Hot add / remove of </a:t>
            </a:r>
            <a:r>
              <a:rPr lang="en-US" dirty="0" smtClean="0"/>
              <a:t>network adapters</a:t>
            </a:r>
            <a:r>
              <a:rPr lang="en-US" dirty="0"/>
              <a:t/>
            </a:r>
            <a:br>
              <a:rPr lang="en-US" dirty="0"/>
            </a:b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1292479"/>
          </a:xfrm>
          <a:prstGeom prst="rect">
            <a:avLst/>
          </a:prstGeom>
        </p:spPr>
        <p:txBody>
          <a:bodyPr/>
          <a:lstStyle/>
          <a:p>
            <a:r>
              <a:rPr lang="en-US" dirty="0" smtClean="0"/>
              <a:t>Network adapters can be added and removed from Generation 2 virtual machines while they are running.</a:t>
            </a:r>
            <a:endParaRPr lang="en-US" dirty="0"/>
          </a:p>
        </p:txBody>
      </p:sp>
    </p:spTree>
    <p:extLst>
      <p:ext uri="{BB962C8B-B14F-4D97-AF65-F5344CB8AC3E}">
        <p14:creationId xmlns:p14="http://schemas.microsoft.com/office/powerpoint/2010/main" val="114451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Network </a:t>
            </a:r>
            <a:r>
              <a:rPr lang="en-US" dirty="0" smtClean="0"/>
              <a:t>Adapter Identification</a:t>
            </a:r>
            <a:r>
              <a:rPr lang="en-US" dirty="0"/>
              <a:t/>
            </a:r>
            <a:br>
              <a:rPr lang="en-US" dirty="0"/>
            </a:br>
            <a:endParaRPr lang="en-US" dirty="0"/>
          </a:p>
        </p:txBody>
      </p:sp>
      <p:sp>
        <p:nvSpPr>
          <p:cNvPr id="6" name="Text Placeholder 5"/>
          <p:cNvSpPr>
            <a:spLocks noGrp="1"/>
          </p:cNvSpPr>
          <p:nvPr>
            <p:ph type="body" sz="quarter" idx="4294967295"/>
          </p:nvPr>
        </p:nvSpPr>
        <p:spPr>
          <a:xfrm>
            <a:off x="275482" y="1213173"/>
            <a:ext cx="11887878" cy="2523768"/>
          </a:xfrm>
          <a:prstGeom prst="rect">
            <a:avLst/>
          </a:prstGeom>
        </p:spPr>
        <p:txBody>
          <a:bodyPr/>
          <a:lstStyle/>
          <a:p>
            <a:r>
              <a:rPr lang="en-US" dirty="0" smtClean="0"/>
              <a:t>You can name individual network adapters in the virtual machine settings – and see the same name inside the guest operating system.</a:t>
            </a:r>
            <a:endParaRPr lang="en-US" dirty="0"/>
          </a:p>
          <a:p>
            <a:pPr marL="571500" indent="-571500">
              <a:buFont typeface="Arial" panose="020B0604020202020204" pitchFamily="34" charset="0"/>
              <a:buChar char="•"/>
            </a:pPr>
            <a:r>
              <a:rPr lang="en-US" dirty="0" smtClean="0"/>
              <a:t>PowerShell needed to configure naming</a:t>
            </a:r>
          </a:p>
        </p:txBody>
      </p:sp>
    </p:spTree>
    <p:extLst>
      <p:ext uri="{BB962C8B-B14F-4D97-AF65-F5344CB8AC3E}">
        <p14:creationId xmlns:p14="http://schemas.microsoft.com/office/powerpoint/2010/main" val="1262731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Replica Support for Hot Add of VHDX</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2400657"/>
          </a:xfrm>
          <a:prstGeom prst="rect">
            <a:avLst/>
          </a:prstGeom>
        </p:spPr>
        <p:txBody>
          <a:bodyPr/>
          <a:lstStyle/>
          <a:p>
            <a:r>
              <a:rPr lang="en-US" dirty="0" smtClean="0"/>
              <a:t>When you add a new virtual hard disk to a virtual machine that is being replicated – it is automatically added to the not-replicated set.  This set can be updated online.</a:t>
            </a:r>
          </a:p>
        </p:txBody>
      </p:sp>
      <p:sp>
        <p:nvSpPr>
          <p:cNvPr id="4" name="Text Placeholder 4"/>
          <p:cNvSpPr txBox="1">
            <a:spLocks/>
          </p:cNvSpPr>
          <p:nvPr/>
        </p:nvSpPr>
        <p:spPr>
          <a:xfrm>
            <a:off x="419285" y="3915148"/>
            <a:ext cx="11132952" cy="1333500"/>
          </a:xfrm>
          <a:prstGeom prst="rect">
            <a:avLst/>
          </a:prstGeom>
          <a:solidFill>
            <a:schemeClr val="tx1"/>
          </a:solidFill>
          <a:ln w="22225">
            <a:solidFill>
              <a:srgbClr val="000000"/>
            </a:solidFill>
          </a:ln>
          <a:effectLst>
            <a:outerShdw blurRad="50800" dist="177800" dir="13500000" algn="br" rotWithShape="0">
              <a:prstClr val="black">
                <a:alpha val="40000"/>
              </a:prstClr>
            </a:outerShdw>
          </a:effectLst>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rgbClr val="000000"/>
                </a:solidFill>
                <a:latin typeface="Consolas" panose="020B0609020204030204" pitchFamily="49" charset="0"/>
                <a:cs typeface="Consolas" panose="020B0609020204030204" pitchFamily="49" charset="0"/>
              </a:rPr>
              <a:t>Set-</a:t>
            </a:r>
            <a:r>
              <a:rPr lang="en-US" sz="3600" dirty="0" err="1">
                <a:solidFill>
                  <a:srgbClr val="000000"/>
                </a:solidFill>
                <a:latin typeface="Consolas" panose="020B0609020204030204" pitchFamily="49" charset="0"/>
                <a:cs typeface="Consolas" panose="020B0609020204030204" pitchFamily="49" charset="0"/>
              </a:rPr>
              <a:t>VMReplication</a:t>
            </a:r>
            <a:r>
              <a:rPr lang="en-US" sz="3600" dirty="0">
                <a:solidFill>
                  <a:srgbClr val="000000"/>
                </a:solidFill>
                <a:latin typeface="Consolas" panose="020B0609020204030204" pitchFamily="49" charset="0"/>
                <a:cs typeface="Consolas" panose="020B0609020204030204" pitchFamily="49" charset="0"/>
              </a:rPr>
              <a:t> </a:t>
            </a:r>
            <a:r>
              <a:rPr lang="en-US" sz="3600" dirty="0" smtClean="0">
                <a:solidFill>
                  <a:srgbClr val="000000"/>
                </a:solidFill>
                <a:latin typeface="Consolas" panose="020B0609020204030204" pitchFamily="49" charset="0"/>
                <a:cs typeface="Consolas" panose="020B0609020204030204" pitchFamily="49" charset="0"/>
              </a:rPr>
              <a:t>"</a:t>
            </a:r>
            <a:r>
              <a:rPr lang="en-US" sz="3600" dirty="0" err="1" smtClean="0">
                <a:solidFill>
                  <a:srgbClr val="000000"/>
                </a:solidFill>
                <a:latin typeface="Consolas" panose="020B0609020204030204" pitchFamily="49" charset="0"/>
                <a:cs typeface="Consolas" panose="020B0609020204030204" pitchFamily="49" charset="0"/>
              </a:rPr>
              <a:t>VMName</a:t>
            </a:r>
            <a:r>
              <a:rPr lang="en-US" sz="3600" dirty="0" smtClean="0">
                <a:solidFill>
                  <a:srgbClr val="000000"/>
                </a:solidFill>
                <a:latin typeface="Consolas" panose="020B0609020204030204" pitchFamily="49" charset="0"/>
                <a:cs typeface="Consolas" panose="020B0609020204030204" pitchFamily="49" charset="0"/>
              </a:rPr>
              <a:t>" </a:t>
            </a:r>
            <a:r>
              <a:rPr lang="en-US" sz="3600" dirty="0">
                <a:solidFill>
                  <a:srgbClr val="000000"/>
                </a:solidFill>
                <a:latin typeface="Consolas" panose="020B0609020204030204" pitchFamily="49" charset="0"/>
                <a:cs typeface="Consolas" panose="020B0609020204030204" pitchFamily="49" charset="0"/>
              </a:rPr>
              <a:t>-</a:t>
            </a:r>
            <a:r>
              <a:rPr lang="en-US" sz="3600" dirty="0" err="1">
                <a:solidFill>
                  <a:srgbClr val="000000"/>
                </a:solidFill>
                <a:latin typeface="Consolas" panose="020B0609020204030204" pitchFamily="49" charset="0"/>
                <a:cs typeface="Consolas" panose="020B0609020204030204" pitchFamily="49" charset="0"/>
              </a:rPr>
              <a:t>ReplicatedDisks</a:t>
            </a:r>
            <a:r>
              <a:rPr lang="en-US" sz="3600" dirty="0">
                <a:solidFill>
                  <a:srgbClr val="000000"/>
                </a:solidFill>
                <a:latin typeface="Consolas" panose="020B0609020204030204" pitchFamily="49" charset="0"/>
                <a:cs typeface="Consolas" panose="020B0609020204030204" pitchFamily="49" charset="0"/>
              </a:rPr>
              <a:t> (Get-</a:t>
            </a:r>
            <a:r>
              <a:rPr lang="en-US" sz="3600" dirty="0" err="1">
                <a:solidFill>
                  <a:srgbClr val="000000"/>
                </a:solidFill>
                <a:latin typeface="Consolas" panose="020B0609020204030204" pitchFamily="49" charset="0"/>
                <a:cs typeface="Consolas" panose="020B0609020204030204" pitchFamily="49" charset="0"/>
              </a:rPr>
              <a:t>VMHardDiskDrive</a:t>
            </a:r>
            <a:r>
              <a:rPr lang="en-US" sz="3600" dirty="0">
                <a:solidFill>
                  <a:srgbClr val="000000"/>
                </a:solidFill>
                <a:latin typeface="Consolas" panose="020B0609020204030204" pitchFamily="49" charset="0"/>
                <a:cs typeface="Consolas" panose="020B0609020204030204" pitchFamily="49" charset="0"/>
              </a:rPr>
              <a:t> </a:t>
            </a:r>
            <a:r>
              <a:rPr lang="en-US" sz="3600" dirty="0" smtClean="0">
                <a:solidFill>
                  <a:srgbClr val="000000"/>
                </a:solidFill>
                <a:latin typeface="Consolas" panose="020B0609020204030204" pitchFamily="49" charset="0"/>
                <a:cs typeface="Consolas" panose="020B0609020204030204" pitchFamily="49" charset="0"/>
              </a:rPr>
              <a:t>"</a:t>
            </a:r>
            <a:r>
              <a:rPr lang="en-US" sz="3600" dirty="0" err="1" smtClean="0">
                <a:solidFill>
                  <a:srgbClr val="000000"/>
                </a:solidFill>
                <a:latin typeface="Consolas" panose="020B0609020204030204" pitchFamily="49" charset="0"/>
                <a:cs typeface="Consolas" panose="020B0609020204030204" pitchFamily="49" charset="0"/>
              </a:rPr>
              <a:t>VMName</a:t>
            </a:r>
            <a:r>
              <a:rPr lang="en-US" sz="3600" dirty="0" smtClean="0">
                <a:solidFill>
                  <a:srgbClr val="000000"/>
                </a:solidFill>
                <a:latin typeface="Consolas" panose="020B0609020204030204" pitchFamily="49" charset="0"/>
                <a:cs typeface="Consolas" panose="020B0609020204030204" pitchFamily="49" charset="0"/>
              </a:rPr>
              <a:t>")</a:t>
            </a:r>
            <a:endParaRPr lang="en-US" sz="360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22529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Hot Add</a:t>
            </a:r>
            <a:endParaRPr lang="en-US" dirty="0"/>
          </a:p>
        </p:txBody>
      </p:sp>
    </p:spTree>
    <p:extLst>
      <p:ext uri="{BB962C8B-B14F-4D97-AF65-F5344CB8AC3E}">
        <p14:creationId xmlns:p14="http://schemas.microsoft.com/office/powerpoint/2010/main" val="3554693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this about?</a:t>
            </a:r>
            <a:endParaRPr lang="en-US" dirty="0"/>
          </a:p>
        </p:txBody>
      </p:sp>
      <p:sp>
        <p:nvSpPr>
          <p:cNvPr id="6" name="Text Placeholder 5"/>
          <p:cNvSpPr>
            <a:spLocks noGrp="1"/>
          </p:cNvSpPr>
          <p:nvPr>
            <p:ph type="body" sz="quarter" idx="4294967295"/>
          </p:nvPr>
        </p:nvSpPr>
        <p:spPr>
          <a:xfrm>
            <a:off x="275482" y="1213174"/>
            <a:ext cx="11887878" cy="3200876"/>
          </a:xfrm>
          <a:prstGeom prst="rect">
            <a:avLst/>
          </a:prstGeom>
        </p:spPr>
        <p:txBody>
          <a:bodyPr/>
          <a:lstStyle/>
          <a:p>
            <a:r>
              <a:rPr lang="en-US" dirty="0" smtClean="0"/>
              <a:t>Giving you a detailed view of everything you can do with Hyper-V in Windows Server Technical Preview 2</a:t>
            </a:r>
          </a:p>
          <a:p>
            <a:endParaRPr lang="en-US" dirty="0"/>
          </a:p>
          <a:p>
            <a:r>
              <a:rPr lang="en-US" dirty="0" smtClean="0"/>
              <a:t>It is not… A complete overview of everything that will be in the final release of Windows Server</a:t>
            </a:r>
          </a:p>
        </p:txBody>
      </p:sp>
    </p:spTree>
    <p:extLst>
      <p:ext uri="{BB962C8B-B14F-4D97-AF65-F5344CB8AC3E}">
        <p14:creationId xmlns:p14="http://schemas.microsoft.com/office/powerpoint/2010/main" val="499402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New VM Upgrade Process</a:t>
            </a:r>
            <a:r>
              <a:rPr lang="en-US" dirty="0"/>
              <a:t/>
            </a:r>
            <a:br>
              <a:rPr lang="en-US" dirty="0"/>
            </a:br>
            <a:endParaRPr lang="en-US" dirty="0"/>
          </a:p>
        </p:txBody>
      </p:sp>
      <p:sp>
        <p:nvSpPr>
          <p:cNvPr id="6" name="Text Placeholder 5"/>
          <p:cNvSpPr>
            <a:spLocks noGrp="1"/>
          </p:cNvSpPr>
          <p:nvPr>
            <p:ph type="body" sz="quarter" idx="4294967295"/>
          </p:nvPr>
        </p:nvSpPr>
        <p:spPr>
          <a:xfrm>
            <a:off x="275482" y="1213173"/>
            <a:ext cx="11887878" cy="2699570"/>
          </a:xfrm>
          <a:prstGeom prst="rect">
            <a:avLst/>
          </a:prstGeom>
        </p:spPr>
        <p:txBody>
          <a:bodyPr/>
          <a:lstStyle/>
          <a:p>
            <a:r>
              <a:rPr lang="en-US" dirty="0" smtClean="0"/>
              <a:t>Windows Server 2012 R2:</a:t>
            </a:r>
          </a:p>
          <a:p>
            <a:pPr marL="571390" indent="-571390">
              <a:buFont typeface="Arial" panose="020B0604020202020204" pitchFamily="34" charset="0"/>
              <a:buChar char="•"/>
            </a:pPr>
            <a:r>
              <a:rPr lang="en-US" dirty="0" smtClean="0"/>
              <a:t>Hyper-V automatically upgrades virtual machines to the latest version</a:t>
            </a:r>
          </a:p>
          <a:p>
            <a:pPr marL="571390" indent="-571390">
              <a:buFont typeface="Arial" panose="020B0604020202020204" pitchFamily="34" charset="0"/>
              <a:buChar char="•"/>
            </a:pPr>
            <a:r>
              <a:rPr lang="en-US" dirty="0" smtClean="0"/>
              <a:t>No ability to roll-back the upgrade process</a:t>
            </a:r>
            <a:endParaRPr lang="en-US" dirty="0"/>
          </a:p>
        </p:txBody>
      </p:sp>
    </p:spTree>
    <p:extLst>
      <p:ext uri="{BB962C8B-B14F-4D97-AF65-F5344CB8AC3E}">
        <p14:creationId xmlns:p14="http://schemas.microsoft.com/office/powerpoint/2010/main" val="2531987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New VM Upgrade Process</a:t>
            </a:r>
            <a:r>
              <a:rPr lang="en-US" dirty="0"/>
              <a:t/>
            </a:r>
            <a:br>
              <a:rPr lang="en-US" dirty="0"/>
            </a:br>
            <a:endParaRPr lang="en-US" dirty="0"/>
          </a:p>
        </p:txBody>
      </p:sp>
      <p:sp>
        <p:nvSpPr>
          <p:cNvPr id="6" name="Text Placeholder 5"/>
          <p:cNvSpPr>
            <a:spLocks noGrp="1"/>
          </p:cNvSpPr>
          <p:nvPr>
            <p:ph type="body" sz="quarter" idx="4294967295"/>
          </p:nvPr>
        </p:nvSpPr>
        <p:spPr>
          <a:xfrm>
            <a:off x="275482" y="1213173"/>
            <a:ext cx="11887878" cy="5085238"/>
          </a:xfrm>
          <a:prstGeom prst="rect">
            <a:avLst/>
          </a:prstGeom>
        </p:spPr>
        <p:txBody>
          <a:bodyPr/>
          <a:lstStyle/>
          <a:p>
            <a:r>
              <a:rPr lang="en-US" dirty="0" smtClean="0"/>
              <a:t>Windows Server Technical Preview:</a:t>
            </a:r>
          </a:p>
          <a:p>
            <a:pPr marL="571390" indent="-571390">
              <a:buFont typeface="Arial" panose="020B0604020202020204" pitchFamily="34" charset="0"/>
              <a:buChar char="•"/>
            </a:pPr>
            <a:r>
              <a:rPr lang="en-US" dirty="0" smtClean="0"/>
              <a:t>Hyper-V will not automatically upgrade virtual machines</a:t>
            </a:r>
          </a:p>
          <a:p>
            <a:pPr marL="571390" indent="-571390">
              <a:buFont typeface="Arial" panose="020B0604020202020204" pitchFamily="34" charset="0"/>
              <a:buChar char="•"/>
            </a:pPr>
            <a:r>
              <a:rPr lang="en-US" dirty="0" smtClean="0"/>
              <a:t>Upgrading a virtual machine is a manual operation that is separate from upgrading the host</a:t>
            </a:r>
          </a:p>
          <a:p>
            <a:pPr marL="571390" indent="-571390">
              <a:buFont typeface="Arial" panose="020B0604020202020204" pitchFamily="34" charset="0"/>
              <a:buChar char="•"/>
            </a:pPr>
            <a:r>
              <a:rPr lang="en-US" dirty="0" smtClean="0"/>
              <a:t>Individual virtual machines can be moved back to earlier versions, until they have been manually upgraded</a:t>
            </a:r>
            <a:endParaRPr lang="en-US" dirty="0"/>
          </a:p>
        </p:txBody>
      </p:sp>
    </p:spTree>
    <p:extLst>
      <p:ext uri="{BB962C8B-B14F-4D97-AF65-F5344CB8AC3E}">
        <p14:creationId xmlns:p14="http://schemas.microsoft.com/office/powerpoint/2010/main" val="1390280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New VM Upgrade Process</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2092881"/>
          </a:xfrm>
          <a:prstGeom prst="rect">
            <a:avLst/>
          </a:prstGeom>
        </p:spPr>
        <p:txBody>
          <a:bodyPr/>
          <a:lstStyle/>
          <a:p>
            <a:r>
              <a:rPr lang="en-US" dirty="0" smtClean="0"/>
              <a:t>Windows Server Technical Preview:</a:t>
            </a:r>
            <a:endParaRPr lang="en-US" dirty="0"/>
          </a:p>
          <a:p>
            <a:endParaRPr lang="en-US" dirty="0" smtClean="0"/>
          </a:p>
          <a:p>
            <a:r>
              <a:rPr lang="en-US" dirty="0" smtClean="0"/>
              <a:t>PowerShell only:</a:t>
            </a:r>
            <a:endParaRPr lang="en-US" dirty="0"/>
          </a:p>
        </p:txBody>
      </p:sp>
      <p:sp>
        <p:nvSpPr>
          <p:cNvPr id="4" name="Text Placeholder 4"/>
          <p:cNvSpPr txBox="1">
            <a:spLocks/>
          </p:cNvSpPr>
          <p:nvPr/>
        </p:nvSpPr>
        <p:spPr>
          <a:xfrm>
            <a:off x="427037" y="3497262"/>
            <a:ext cx="8915400" cy="685800"/>
          </a:xfrm>
          <a:prstGeom prst="rect">
            <a:avLst/>
          </a:prstGeom>
          <a:solidFill>
            <a:schemeClr val="tx1"/>
          </a:solidFill>
          <a:ln w="22225">
            <a:solidFill>
              <a:srgbClr val="000000"/>
            </a:solidFill>
          </a:ln>
          <a:effectLst>
            <a:outerShdw blurRad="50800" dist="177800" dir="13500000" algn="br" rotWithShape="0">
              <a:prstClr val="black">
                <a:alpha val="40000"/>
              </a:prstClr>
            </a:outerShdw>
          </a:effectLst>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rgbClr val="000000"/>
                </a:solidFill>
                <a:latin typeface="Consolas" panose="020B0609020204030204" pitchFamily="49" charset="0"/>
                <a:cs typeface="Consolas" panose="020B0609020204030204" pitchFamily="49" charset="0"/>
              </a:rPr>
              <a:t>Update-</a:t>
            </a:r>
            <a:r>
              <a:rPr lang="en-US" sz="3600" dirty="0" err="1">
                <a:solidFill>
                  <a:srgbClr val="000000"/>
                </a:solidFill>
                <a:latin typeface="Consolas" panose="020B0609020204030204" pitchFamily="49" charset="0"/>
                <a:cs typeface="Consolas" panose="020B0609020204030204" pitchFamily="49" charset="0"/>
              </a:rPr>
              <a:t>VMConfigurationVersion</a:t>
            </a:r>
            <a:endParaRPr lang="en-US" sz="360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85789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Upgrade</a:t>
            </a:r>
            <a:endParaRPr lang="en-US" dirty="0"/>
          </a:p>
        </p:txBody>
      </p:sp>
    </p:spTree>
    <p:extLst>
      <p:ext uri="{BB962C8B-B14F-4D97-AF65-F5344CB8AC3E}">
        <p14:creationId xmlns:p14="http://schemas.microsoft.com/office/powerpoint/2010/main" val="3854678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Operational Improvements</a:t>
            </a:r>
            <a:endParaRPr lang="en-US" dirty="0"/>
          </a:p>
        </p:txBody>
      </p:sp>
      <p:grpSp>
        <p:nvGrpSpPr>
          <p:cNvPr id="3" name="Group 2"/>
          <p:cNvGrpSpPr/>
          <p:nvPr/>
        </p:nvGrpSpPr>
        <p:grpSpPr>
          <a:xfrm>
            <a:off x="6523037" y="4030662"/>
            <a:ext cx="1172458" cy="1421392"/>
            <a:chOff x="8779579" y="4204080"/>
            <a:chExt cx="2535120" cy="2695774"/>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779579" y="5653440"/>
                <a:ext cx="1143000" cy="601920"/>
              </p14:xfrm>
            </p:contentPart>
          </mc:Choice>
          <mc:Fallback xmlns="">
            <p:pic>
              <p:nvPicPr>
                <p:cNvPr id="4" name="Ink 3"/>
                <p:cNvPicPr/>
                <p:nvPr/>
              </p:nvPicPr>
              <p:blipFill>
                <a:blip r:embed="rId3"/>
                <a:stretch>
                  <a:fillRect/>
                </a:stretch>
              </p:blipFill>
              <p:spPr>
                <a:xfrm>
                  <a:off x="8767121" y="5642521"/>
                  <a:ext cx="1165580" cy="62444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130219" y="4354920"/>
                <a:ext cx="1812240" cy="1446120"/>
              </p14:xfrm>
            </p:contentPart>
          </mc:Choice>
          <mc:Fallback xmlns="">
            <p:pic>
              <p:nvPicPr>
                <p:cNvPr id="6" name="Ink 5"/>
                <p:cNvPicPr/>
                <p:nvPr/>
              </p:nvPicPr>
              <p:blipFill>
                <a:blip r:embed="rId5"/>
                <a:stretch>
                  <a:fillRect/>
                </a:stretch>
              </p:blipFill>
              <p:spPr>
                <a:xfrm>
                  <a:off x="9109201" y="4339216"/>
                  <a:ext cx="1858169" cy="148094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9385459" y="4985640"/>
                <a:ext cx="1200960" cy="605160"/>
              </p14:xfrm>
            </p:contentPart>
          </mc:Choice>
          <mc:Fallback xmlns="">
            <p:pic>
              <p:nvPicPr>
                <p:cNvPr id="7" name="Ink 6"/>
                <p:cNvPicPr/>
                <p:nvPr/>
              </p:nvPicPr>
              <p:blipFill>
                <a:blip r:embed="rId7"/>
                <a:stretch>
                  <a:fillRect/>
                </a:stretch>
              </p:blipFill>
              <p:spPr>
                <a:xfrm>
                  <a:off x="9370671" y="4968564"/>
                  <a:ext cx="1235206" cy="64272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9526377" y="5778814"/>
                <a:ext cx="410400" cy="1121040"/>
              </p14:xfrm>
            </p:contentPart>
          </mc:Choice>
          <mc:Fallback xmlns="">
            <p:pic>
              <p:nvPicPr>
                <p:cNvPr id="8" name="Ink 7"/>
                <p:cNvPicPr/>
                <p:nvPr/>
              </p:nvPicPr>
              <p:blipFill>
                <a:blip r:embed="rId9"/>
                <a:stretch>
                  <a:fillRect/>
                </a:stretch>
              </p:blipFill>
              <p:spPr>
                <a:xfrm>
                  <a:off x="9506908" y="5766525"/>
                  <a:ext cx="437656" cy="114561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10770739" y="5691960"/>
                <a:ext cx="179280" cy="1141920"/>
              </p14:xfrm>
            </p:contentPart>
          </mc:Choice>
          <mc:Fallback xmlns="">
            <p:pic>
              <p:nvPicPr>
                <p:cNvPr id="9" name="Ink 8"/>
                <p:cNvPicPr/>
                <p:nvPr/>
              </p:nvPicPr>
              <p:blipFill>
                <a:blip r:embed="rId11"/>
                <a:stretch>
                  <a:fillRect/>
                </a:stretch>
              </p:blipFill>
              <p:spPr>
                <a:xfrm>
                  <a:off x="10757488" y="5683745"/>
                  <a:ext cx="212018" cy="11638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9292579" y="4204080"/>
                <a:ext cx="1690920" cy="904680"/>
              </p14:xfrm>
            </p:contentPart>
          </mc:Choice>
          <mc:Fallback xmlns="">
            <p:pic>
              <p:nvPicPr>
                <p:cNvPr id="10" name="Ink 9"/>
                <p:cNvPicPr/>
                <p:nvPr/>
              </p:nvPicPr>
              <p:blipFill>
                <a:blip r:embed="rId13"/>
                <a:stretch>
                  <a:fillRect/>
                </a:stretch>
              </p:blipFill>
              <p:spPr>
                <a:xfrm>
                  <a:off x="9277787" y="4192473"/>
                  <a:ext cx="1724396" cy="93267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p14:cNvContentPartPr/>
                <p14:nvPr/>
              </p14:nvContentPartPr>
              <p14:xfrm>
                <a:off x="9813139" y="5647320"/>
                <a:ext cx="945360" cy="557280"/>
              </p14:xfrm>
            </p:contentPart>
          </mc:Choice>
          <mc:Fallback xmlns="">
            <p:pic>
              <p:nvPicPr>
                <p:cNvPr id="11" name="Ink 10"/>
                <p:cNvPicPr/>
                <p:nvPr/>
              </p:nvPicPr>
              <p:blipFill>
                <a:blip r:embed="rId15"/>
                <a:stretch>
                  <a:fillRect/>
                </a:stretch>
              </p:blipFill>
              <p:spPr>
                <a:xfrm>
                  <a:off x="9798356" y="5630949"/>
                  <a:ext cx="974927" cy="59070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p14:cNvContentPartPr/>
                <p14:nvPr/>
              </p14:nvContentPartPr>
              <p14:xfrm>
                <a:off x="10833739" y="5717880"/>
                <a:ext cx="480960" cy="584280"/>
              </p14:xfrm>
            </p:contentPart>
          </mc:Choice>
          <mc:Fallback xmlns="">
            <p:pic>
              <p:nvPicPr>
                <p:cNvPr id="12" name="Ink 11"/>
                <p:cNvPicPr/>
                <p:nvPr/>
              </p:nvPicPr>
              <p:blipFill>
                <a:blip r:embed="rId17"/>
                <a:stretch>
                  <a:fillRect/>
                </a:stretch>
              </p:blipFill>
              <p:spPr>
                <a:xfrm>
                  <a:off x="10822065" y="5704911"/>
                  <a:ext cx="507421" cy="60680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87" name="Ink 86"/>
              <p14:cNvContentPartPr/>
              <p14:nvPr/>
            </p14:nvContentPartPr>
            <p14:xfrm>
              <a:off x="5835360" y="5206440"/>
              <a:ext cx="3328920" cy="403200"/>
            </p14:xfrm>
          </p:contentPart>
        </mc:Choice>
        <mc:Fallback xmlns="">
          <p:pic>
            <p:nvPicPr>
              <p:cNvPr id="87" name="Ink 86"/>
              <p:cNvPicPr/>
              <p:nvPr/>
            </p:nvPicPr>
            <p:blipFill>
              <a:blip r:embed="rId19"/>
              <a:stretch>
                <a:fillRect/>
              </a:stretch>
            </p:blipFill>
            <p:spPr>
              <a:xfrm>
                <a:off x="5828160" y="5201760"/>
                <a:ext cx="33483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1" name="Ink 90"/>
              <p14:cNvContentPartPr/>
              <p14:nvPr/>
            </p14:nvContentPartPr>
            <p14:xfrm>
              <a:off x="8717880" y="6563640"/>
              <a:ext cx="2367720" cy="123120"/>
            </p14:xfrm>
          </p:contentPart>
        </mc:Choice>
        <mc:Fallback xmlns="">
          <p:pic>
            <p:nvPicPr>
              <p:cNvPr id="91" name="Ink 90"/>
              <p:cNvPicPr/>
              <p:nvPr/>
            </p:nvPicPr>
            <p:blipFill>
              <a:blip r:embed="rId21"/>
              <a:stretch>
                <a:fillRect/>
              </a:stretch>
            </p:blipFill>
            <p:spPr>
              <a:xfrm>
                <a:off x="8712840" y="6554280"/>
                <a:ext cx="23796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2" name="Ink 91"/>
              <p14:cNvContentPartPr/>
              <p14:nvPr/>
            </p14:nvContentPartPr>
            <p14:xfrm>
              <a:off x="4497600" y="6002760"/>
              <a:ext cx="5688360" cy="274320"/>
            </p14:xfrm>
          </p:contentPart>
        </mc:Choice>
        <mc:Fallback xmlns="">
          <p:pic>
            <p:nvPicPr>
              <p:cNvPr id="92" name="Ink 91"/>
              <p:cNvPicPr/>
              <p:nvPr/>
            </p:nvPicPr>
            <p:blipFill>
              <a:blip r:embed="rId23"/>
              <a:stretch>
                <a:fillRect/>
              </a:stretch>
            </p:blipFill>
            <p:spPr>
              <a:xfrm>
                <a:off x="4487520" y="5995200"/>
                <a:ext cx="57128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5" name="Ink 94"/>
              <p14:cNvContentPartPr/>
              <p14:nvPr/>
            </p14:nvContentPartPr>
            <p14:xfrm>
              <a:off x="6190320" y="6223440"/>
              <a:ext cx="3193200" cy="250200"/>
            </p14:xfrm>
          </p:contentPart>
        </mc:Choice>
        <mc:Fallback xmlns="">
          <p:pic>
            <p:nvPicPr>
              <p:cNvPr id="95" name="Ink 94"/>
              <p:cNvPicPr/>
              <p:nvPr/>
            </p:nvPicPr>
            <p:blipFill>
              <a:blip r:embed="rId25"/>
              <a:stretch>
                <a:fillRect/>
              </a:stretch>
            </p:blipFill>
            <p:spPr>
              <a:xfrm>
                <a:off x="6185640" y="6213000"/>
                <a:ext cx="32083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1" name="Ink 120"/>
              <p14:cNvContentPartPr/>
              <p14:nvPr/>
            </p14:nvContentPartPr>
            <p14:xfrm>
              <a:off x="4467720" y="4222560"/>
              <a:ext cx="7808040" cy="2504880"/>
            </p14:xfrm>
          </p:contentPart>
        </mc:Choice>
        <mc:Fallback xmlns="">
          <p:pic>
            <p:nvPicPr>
              <p:cNvPr id="121" name="Ink 120"/>
              <p:cNvPicPr/>
              <p:nvPr/>
            </p:nvPicPr>
            <p:blipFill>
              <a:blip r:embed="rId27"/>
              <a:stretch>
                <a:fillRect/>
              </a:stretch>
            </p:blipFill>
            <p:spPr>
              <a:xfrm>
                <a:off x="4457280" y="4216800"/>
                <a:ext cx="7828200" cy="2517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9" name="Ink 138"/>
              <p14:cNvContentPartPr/>
              <p14:nvPr/>
            </p14:nvContentPartPr>
            <p14:xfrm>
              <a:off x="0" y="0"/>
              <a:ext cx="0" cy="0"/>
            </p14:xfrm>
          </p:contentPart>
        </mc:Choice>
        <mc:Fallback xmlns="">
          <p:pic>
            <p:nvPicPr>
              <p:cNvPr id="139" name="Ink 13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2" name="Ink 141"/>
              <p14:cNvContentPartPr/>
              <p14:nvPr/>
            </p14:nvContentPartPr>
            <p14:xfrm>
              <a:off x="4670760" y="4173960"/>
              <a:ext cx="1978560" cy="1117080"/>
            </p14:xfrm>
          </p:contentPart>
        </mc:Choice>
        <mc:Fallback xmlns="">
          <p:pic>
            <p:nvPicPr>
              <p:cNvPr id="142" name="Ink 141"/>
              <p:cNvPicPr/>
              <p:nvPr/>
            </p:nvPicPr>
            <p:blipFill>
              <a:blip r:embed="rId30"/>
              <a:stretch>
                <a:fillRect/>
              </a:stretch>
            </p:blipFill>
            <p:spPr>
              <a:xfrm>
                <a:off x="4664640" y="4168200"/>
                <a:ext cx="1990440" cy="1129680"/>
              </a:xfrm>
              <a:prstGeom prst="rect">
                <a:avLst/>
              </a:prstGeom>
            </p:spPr>
          </p:pic>
        </mc:Fallback>
      </mc:AlternateContent>
    </p:spTree>
    <p:extLst>
      <p:ext uri="{BB962C8B-B14F-4D97-AF65-F5344CB8AC3E}">
        <p14:creationId xmlns:p14="http://schemas.microsoft.com/office/powerpoint/2010/main" val="924162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Production Checkpoints</a:t>
            </a:r>
            <a:br>
              <a:rPr lang="en-US" dirty="0"/>
            </a:br>
            <a:endParaRPr lang="en-US" dirty="0"/>
          </a:p>
        </p:txBody>
      </p:sp>
      <p:sp>
        <p:nvSpPr>
          <p:cNvPr id="6" name="Text Placeholder 5"/>
          <p:cNvSpPr>
            <a:spLocks noGrp="1"/>
          </p:cNvSpPr>
          <p:nvPr>
            <p:ph type="body" sz="quarter" idx="4294967295"/>
          </p:nvPr>
        </p:nvSpPr>
        <p:spPr>
          <a:xfrm>
            <a:off x="275482" y="1213173"/>
            <a:ext cx="11887878" cy="4394650"/>
          </a:xfrm>
          <a:prstGeom prst="rect">
            <a:avLst/>
          </a:prstGeom>
        </p:spPr>
        <p:txBody>
          <a:bodyPr/>
          <a:lstStyle/>
          <a:p>
            <a:r>
              <a:rPr lang="en-US" dirty="0" smtClean="0"/>
              <a:t>Delivers the same Checkpoint experience that you had in Windows Server 2012 R2 – but now fully supported for Production Environments</a:t>
            </a:r>
          </a:p>
          <a:p>
            <a:pPr marL="571390" indent="-571390">
              <a:buFont typeface="Arial" panose="020B0604020202020204" pitchFamily="34" charset="0"/>
              <a:buChar char="•"/>
            </a:pPr>
            <a:r>
              <a:rPr lang="en-US" dirty="0" smtClean="0"/>
              <a:t>Uses VSS instead of Saved State to create checkpoint</a:t>
            </a:r>
          </a:p>
          <a:p>
            <a:pPr marL="571390" indent="-571390">
              <a:buFont typeface="Arial" panose="020B0604020202020204" pitchFamily="34" charset="0"/>
              <a:buChar char="•"/>
            </a:pPr>
            <a:r>
              <a:rPr lang="en-US" dirty="0" smtClean="0"/>
              <a:t>Restoring a checkpoint is just like restoring a system backup</a:t>
            </a:r>
            <a:endParaRPr lang="en-US" dirty="0"/>
          </a:p>
        </p:txBody>
      </p:sp>
    </p:spTree>
    <p:extLst>
      <p:ext uri="{BB962C8B-B14F-4D97-AF65-F5344CB8AC3E}">
        <p14:creationId xmlns:p14="http://schemas.microsoft.com/office/powerpoint/2010/main" val="4290923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PowerShell Direct to Guest OS</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3323987"/>
          </a:xfrm>
          <a:prstGeom prst="rect">
            <a:avLst/>
          </a:prstGeom>
        </p:spPr>
        <p:txBody>
          <a:bodyPr/>
          <a:lstStyle/>
          <a:p>
            <a:r>
              <a:rPr lang="en-US" dirty="0" smtClean="0"/>
              <a:t>You can now script PowerShell in the Guest OS directly from the Host OS</a:t>
            </a:r>
          </a:p>
          <a:p>
            <a:pPr marL="571500" indent="-571500">
              <a:buFont typeface="Arial" panose="020B0604020202020204" pitchFamily="34" charset="0"/>
              <a:buChar char="•"/>
            </a:pPr>
            <a:r>
              <a:rPr lang="en-US" dirty="0" smtClean="0"/>
              <a:t>No need to configure PowerShell </a:t>
            </a:r>
            <a:r>
              <a:rPr lang="en-US" dirty="0" err="1" smtClean="0"/>
              <a:t>Remoting</a:t>
            </a:r>
            <a:endParaRPr lang="en-US" dirty="0" smtClean="0"/>
          </a:p>
          <a:p>
            <a:pPr marL="571500" indent="-571500">
              <a:buFont typeface="Arial" panose="020B0604020202020204" pitchFamily="34" charset="0"/>
              <a:buChar char="•"/>
            </a:pPr>
            <a:r>
              <a:rPr lang="en-US" dirty="0" smtClean="0"/>
              <a:t>Or even have network connectivity</a:t>
            </a:r>
          </a:p>
          <a:p>
            <a:pPr marL="571500" indent="-571500">
              <a:buFont typeface="Arial" panose="020B0604020202020204" pitchFamily="34" charset="0"/>
              <a:buChar char="•"/>
            </a:pPr>
            <a:r>
              <a:rPr lang="en-US" dirty="0" smtClean="0"/>
              <a:t>Still need to have guest credentials</a:t>
            </a:r>
            <a:endParaRPr lang="en-US" dirty="0"/>
          </a:p>
        </p:txBody>
      </p:sp>
    </p:spTree>
    <p:extLst>
      <p:ext uri="{BB962C8B-B14F-4D97-AF65-F5344CB8AC3E}">
        <p14:creationId xmlns:p14="http://schemas.microsoft.com/office/powerpoint/2010/main" val="1094116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ReFS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892708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Hyper-V Manager Improvements</a:t>
            </a:r>
            <a:r>
              <a:rPr lang="en-US" dirty="0"/>
              <a:t/>
            </a:r>
            <a:br>
              <a:rPr lang="en-US" dirty="0"/>
            </a:b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4555093"/>
          </a:xfrm>
          <a:prstGeom prst="rect">
            <a:avLst/>
          </a:prstGeom>
        </p:spPr>
        <p:txBody>
          <a:bodyPr/>
          <a:lstStyle/>
          <a:p>
            <a:r>
              <a:rPr lang="en-US" dirty="0" smtClean="0"/>
              <a:t>Multiple improvements to make it easier to remotely manage and troubleshoot Hyper-V Servers:</a:t>
            </a:r>
          </a:p>
          <a:p>
            <a:pPr marL="571390" indent="-571390">
              <a:buFont typeface="Arial" panose="020B0604020202020204" pitchFamily="34" charset="0"/>
              <a:buChar char="•"/>
            </a:pPr>
            <a:r>
              <a:rPr lang="en-US" dirty="0" smtClean="0"/>
              <a:t>Support for alternate credentials</a:t>
            </a:r>
          </a:p>
          <a:p>
            <a:pPr marL="571390" indent="-571390">
              <a:buFont typeface="Arial" panose="020B0604020202020204" pitchFamily="34" charset="0"/>
              <a:buChar char="•"/>
            </a:pPr>
            <a:r>
              <a:rPr lang="en-US" dirty="0" smtClean="0"/>
              <a:t>Connecting via IP address</a:t>
            </a:r>
          </a:p>
          <a:p>
            <a:pPr marL="571390" indent="-571390">
              <a:buFont typeface="Arial" panose="020B0604020202020204" pitchFamily="34" charset="0"/>
              <a:buChar char="•"/>
            </a:pPr>
            <a:r>
              <a:rPr lang="en-US" dirty="0" smtClean="0"/>
              <a:t>Able to manage Windows Server 2012, 2012 R2 and Technical Preview from a single console</a:t>
            </a:r>
          </a:p>
          <a:p>
            <a:pPr marL="571390" indent="-571390">
              <a:buFont typeface="Arial" panose="020B0604020202020204" pitchFamily="34" charset="0"/>
              <a:buChar char="•"/>
            </a:pPr>
            <a:r>
              <a:rPr lang="en-US" dirty="0"/>
              <a:t>Connecting via </a:t>
            </a:r>
            <a:r>
              <a:rPr lang="en-US" dirty="0" err="1" smtClean="0"/>
              <a:t>WinRM</a:t>
            </a:r>
            <a:endParaRPr lang="en-US" dirty="0"/>
          </a:p>
        </p:txBody>
      </p:sp>
    </p:spTree>
    <p:extLst>
      <p:ext uri="{BB962C8B-B14F-4D97-AF65-F5344CB8AC3E}">
        <p14:creationId xmlns:p14="http://schemas.microsoft.com/office/powerpoint/2010/main" val="1336464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PowerShell Improvements</a:t>
            </a:r>
            <a:r>
              <a:rPr lang="en-US" dirty="0"/>
              <a:t/>
            </a:r>
            <a:br>
              <a:rPr lang="en-US" dirty="0"/>
            </a:b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4555093"/>
          </a:xfrm>
          <a:prstGeom prst="rect">
            <a:avLst/>
          </a:prstGeom>
        </p:spPr>
        <p:txBody>
          <a:bodyPr/>
          <a:lstStyle/>
          <a:p>
            <a:r>
              <a:rPr lang="en-US" dirty="0" smtClean="0"/>
              <a:t>Multiple improvements to make it easier to remotely manage and troubleshoot Hyper-V Servers:</a:t>
            </a:r>
          </a:p>
          <a:p>
            <a:pPr marL="571390" indent="-571390">
              <a:buFont typeface="Arial" panose="020B0604020202020204" pitchFamily="34" charset="0"/>
              <a:buChar char="•"/>
            </a:pPr>
            <a:r>
              <a:rPr lang="en-US" dirty="0" smtClean="0"/>
              <a:t>Support for alternate credentials</a:t>
            </a:r>
          </a:p>
          <a:p>
            <a:pPr marL="571390" indent="-571390">
              <a:buFont typeface="Arial" panose="020B0604020202020204" pitchFamily="34" charset="0"/>
              <a:buChar char="•"/>
            </a:pPr>
            <a:r>
              <a:rPr lang="en-US" dirty="0" smtClean="0"/>
              <a:t>Windows 10 and 2012 R2 modules included (v1.1 and v2.0) </a:t>
            </a:r>
          </a:p>
          <a:p>
            <a:pPr marL="571390" indent="-571390">
              <a:buFont typeface="Arial" panose="020B0604020202020204" pitchFamily="34" charset="0"/>
              <a:buChar char="•"/>
            </a:pPr>
            <a:r>
              <a:rPr lang="en-US" dirty="0"/>
              <a:t>Connecting via </a:t>
            </a:r>
            <a:r>
              <a:rPr lang="en-US" dirty="0" err="1"/>
              <a:t>WinRM</a:t>
            </a:r>
            <a:endParaRPr lang="en-US" dirty="0"/>
          </a:p>
          <a:p>
            <a:endParaRPr lang="en-US" dirty="0"/>
          </a:p>
        </p:txBody>
      </p:sp>
    </p:spTree>
    <p:extLst>
      <p:ext uri="{BB962C8B-B14F-4D97-AF65-F5344CB8AC3E}">
        <p14:creationId xmlns:p14="http://schemas.microsoft.com/office/powerpoint/2010/main" val="4184199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10</a:t>
            </a:r>
            <a:endParaRPr lang="en-US" dirty="0"/>
          </a:p>
        </p:txBody>
      </p:sp>
      <p:sp>
        <p:nvSpPr>
          <p:cNvPr id="4" name="Text Placeholder 3"/>
          <p:cNvSpPr>
            <a:spLocks noGrp="1"/>
          </p:cNvSpPr>
          <p:nvPr>
            <p:ph type="body" sz="quarter" idx="4294967295"/>
          </p:nvPr>
        </p:nvSpPr>
        <p:spPr>
          <a:xfrm>
            <a:off x="274639" y="1212849"/>
            <a:ext cx="11889564" cy="1292662"/>
          </a:xfrm>
          <a:prstGeom prst="rect">
            <a:avLst/>
          </a:prstGeom>
        </p:spPr>
        <p:txBody>
          <a:bodyPr/>
          <a:lstStyle/>
          <a:p>
            <a:r>
              <a:rPr lang="en-US" dirty="0" smtClean="0"/>
              <a:t>Many of these features are / will be available in Windows 10!</a:t>
            </a:r>
            <a:endParaRPr lang="en-US" dirty="0"/>
          </a:p>
        </p:txBody>
      </p:sp>
    </p:spTree>
    <p:extLst>
      <p:ext uri="{BB962C8B-B14F-4D97-AF65-F5344CB8AC3E}">
        <p14:creationId xmlns:p14="http://schemas.microsoft.com/office/powerpoint/2010/main" val="293549135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Operational Improvements</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87095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Changing how we handle VM servicing</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3390159"/>
          </a:xfrm>
          <a:prstGeom prst="rect">
            <a:avLst/>
          </a:prstGeom>
        </p:spPr>
        <p:txBody>
          <a:bodyPr/>
          <a:lstStyle/>
          <a:p>
            <a:r>
              <a:rPr lang="en-US" dirty="0" smtClean="0"/>
              <a:t>Windows Server 2012 R2:</a:t>
            </a:r>
          </a:p>
          <a:p>
            <a:pPr marL="571390" indent="-571390">
              <a:buFont typeface="Arial" panose="020B0604020202020204" pitchFamily="34" charset="0"/>
              <a:buChar char="•"/>
            </a:pPr>
            <a:r>
              <a:rPr lang="en-US" dirty="0" smtClean="0"/>
              <a:t>VM drivers (integration services) updated with each new host release</a:t>
            </a:r>
          </a:p>
          <a:p>
            <a:pPr marL="571390" indent="-571390">
              <a:buFont typeface="Arial" panose="020B0604020202020204" pitchFamily="34" charset="0"/>
              <a:buChar char="•"/>
            </a:pPr>
            <a:r>
              <a:rPr lang="en-US" dirty="0" smtClean="0"/>
              <a:t>Require that VM driver version matches the host</a:t>
            </a:r>
          </a:p>
          <a:p>
            <a:pPr marL="571390" indent="-571390">
              <a:buFont typeface="Arial" panose="020B0604020202020204" pitchFamily="34" charset="0"/>
              <a:buChar char="•"/>
            </a:pPr>
            <a:r>
              <a:rPr lang="en-US" dirty="0" smtClean="0"/>
              <a:t>Drivers shipped with host operating system</a:t>
            </a:r>
            <a:endParaRPr lang="en-US" dirty="0"/>
          </a:p>
        </p:txBody>
      </p:sp>
    </p:spTree>
    <p:extLst>
      <p:ext uri="{BB962C8B-B14F-4D97-AF65-F5344CB8AC3E}">
        <p14:creationId xmlns:p14="http://schemas.microsoft.com/office/powerpoint/2010/main" val="2111346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Changing how we handle VM servicing</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4520212"/>
          </a:xfrm>
          <a:prstGeom prst="rect">
            <a:avLst/>
          </a:prstGeom>
        </p:spPr>
        <p:txBody>
          <a:bodyPr/>
          <a:lstStyle/>
          <a:p>
            <a:r>
              <a:rPr lang="en-US" dirty="0" smtClean="0"/>
              <a:t>Windows Server Technical Preview:</a:t>
            </a:r>
          </a:p>
          <a:p>
            <a:pPr marL="571390" indent="-571390">
              <a:buFont typeface="Arial" panose="020B0604020202020204" pitchFamily="34" charset="0"/>
              <a:buChar char="•"/>
            </a:pPr>
            <a:r>
              <a:rPr lang="en-US" dirty="0" smtClean="0"/>
              <a:t>VM drivers (integration services) updated when needed</a:t>
            </a:r>
          </a:p>
          <a:p>
            <a:pPr marL="571390" indent="-571390">
              <a:buFont typeface="Arial" panose="020B0604020202020204" pitchFamily="34" charset="0"/>
              <a:buChar char="•"/>
            </a:pPr>
            <a:r>
              <a:rPr lang="en-US" dirty="0" smtClean="0"/>
              <a:t>Require latest available VM drivers for that guest operating system</a:t>
            </a:r>
          </a:p>
          <a:p>
            <a:pPr marL="571390" indent="-571390">
              <a:buFont typeface="Arial" panose="020B0604020202020204" pitchFamily="34" charset="0"/>
              <a:buChar char="•"/>
            </a:pPr>
            <a:r>
              <a:rPr lang="en-US" dirty="0" smtClean="0"/>
              <a:t>Drivers delivered directly to the guest operating system via Windows Update</a:t>
            </a:r>
            <a:endParaRPr lang="en-US" dirty="0"/>
          </a:p>
        </p:txBody>
      </p:sp>
    </p:spTree>
    <p:extLst>
      <p:ext uri="{BB962C8B-B14F-4D97-AF65-F5344CB8AC3E}">
        <p14:creationId xmlns:p14="http://schemas.microsoft.com/office/powerpoint/2010/main" val="855072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Working better at scale</a:t>
            </a:r>
          </a:p>
        </p:txBody>
      </p:sp>
      <mc:AlternateContent xmlns:mc="http://schemas.openxmlformats.org/markup-compatibility/2006" xmlns:p14="http://schemas.microsoft.com/office/powerpoint/2010/main">
        <mc:Choice Requires="p14">
          <p:contentPart p14:bwMode="auto" r:id="rId2">
            <p14:nvContentPartPr>
              <p14:cNvPr id="34" name="Ink 33"/>
              <p14:cNvContentPartPr/>
              <p14:nvPr/>
            </p14:nvContentPartPr>
            <p14:xfrm>
              <a:off x="8155812" y="-781613"/>
              <a:ext cx="4387024" cy="5152665"/>
            </p14:xfrm>
          </p:contentPart>
        </mc:Choice>
        <mc:Fallback xmlns="">
          <p:pic>
            <p:nvPicPr>
              <p:cNvPr id="34" name="Ink 33"/>
              <p:cNvPicPr/>
              <p:nvPr/>
            </p:nvPicPr>
            <p:blipFill>
              <a:blip r:embed="rId3"/>
              <a:stretch>
                <a:fillRect/>
              </a:stretch>
            </p:blipFill>
            <p:spPr>
              <a:xfrm>
                <a:off x="8146812" y="-789893"/>
                <a:ext cx="4405384" cy="5169225"/>
              </a:xfrm>
              <a:prstGeom prst="rect">
                <a:avLst/>
              </a:prstGeom>
            </p:spPr>
          </p:pic>
        </mc:Fallback>
      </mc:AlternateContent>
      <p:grpSp>
        <p:nvGrpSpPr>
          <p:cNvPr id="69" name="Group 68"/>
          <p:cNvGrpSpPr/>
          <p:nvPr/>
        </p:nvGrpSpPr>
        <p:grpSpPr>
          <a:xfrm>
            <a:off x="8659277" y="4763247"/>
            <a:ext cx="914400" cy="1023648"/>
            <a:chOff x="8779579" y="4204080"/>
            <a:chExt cx="2535120" cy="2695774"/>
          </a:xfrm>
        </p:grpSpPr>
        <mc:AlternateContent xmlns:mc="http://schemas.openxmlformats.org/markup-compatibility/2006" xmlns:p14="http://schemas.microsoft.com/office/powerpoint/2010/main">
          <mc:Choice Requires="p14">
            <p:contentPart p14:bwMode="auto" r:id="rId4">
              <p14:nvContentPartPr>
                <p14:cNvPr id="70" name="Ink 69"/>
                <p14:cNvContentPartPr/>
                <p14:nvPr/>
              </p14:nvContentPartPr>
              <p14:xfrm>
                <a:off x="8779579" y="5653440"/>
                <a:ext cx="1143000" cy="601920"/>
              </p14:xfrm>
            </p:contentPart>
          </mc:Choice>
          <mc:Fallback xmlns="">
            <p:pic>
              <p:nvPicPr>
                <p:cNvPr id="70" name="Ink 69"/>
                <p:cNvPicPr/>
                <p:nvPr/>
              </p:nvPicPr>
              <p:blipFill>
                <a:blip r:embed="rId5"/>
                <a:stretch>
                  <a:fillRect/>
                </a:stretch>
              </p:blipFill>
              <p:spPr>
                <a:xfrm>
                  <a:off x="8763621" y="5638250"/>
                  <a:ext cx="1171924" cy="63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1" name="Ink 70"/>
                <p14:cNvContentPartPr/>
                <p14:nvPr/>
              </p14:nvContentPartPr>
              <p14:xfrm>
                <a:off x="9130219" y="4354920"/>
                <a:ext cx="1812240" cy="1446120"/>
              </p14:xfrm>
            </p:contentPart>
          </mc:Choice>
          <mc:Fallback xmlns="">
            <p:pic>
              <p:nvPicPr>
                <p:cNvPr id="71" name="Ink 70"/>
                <p:cNvPicPr/>
                <p:nvPr/>
              </p:nvPicPr>
              <p:blipFill>
                <a:blip r:embed="rId7"/>
                <a:stretch>
                  <a:fillRect/>
                </a:stretch>
              </p:blipFill>
              <p:spPr>
                <a:xfrm>
                  <a:off x="9103275" y="4333110"/>
                  <a:ext cx="1871118" cy="14944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2" name="Ink 71"/>
                <p14:cNvContentPartPr/>
                <p14:nvPr/>
              </p14:nvContentPartPr>
              <p14:xfrm>
                <a:off x="9385459" y="4985640"/>
                <a:ext cx="1200960" cy="605160"/>
              </p14:xfrm>
            </p:contentPart>
          </mc:Choice>
          <mc:Fallback xmlns="">
            <p:pic>
              <p:nvPicPr>
                <p:cNvPr id="72" name="Ink 71"/>
                <p:cNvPicPr/>
                <p:nvPr/>
              </p:nvPicPr>
              <p:blipFill>
                <a:blip r:embed="rId9"/>
                <a:stretch>
                  <a:fillRect/>
                </a:stretch>
              </p:blipFill>
              <p:spPr>
                <a:xfrm>
                  <a:off x="9366491" y="4961927"/>
                  <a:ext cx="1245884" cy="65732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3" name="Ink 72"/>
                <p14:cNvContentPartPr/>
                <p14:nvPr/>
              </p14:nvContentPartPr>
              <p14:xfrm>
                <a:off x="9526377" y="5778814"/>
                <a:ext cx="410400" cy="1121040"/>
              </p14:xfrm>
            </p:contentPart>
          </mc:Choice>
          <mc:Fallback xmlns="">
            <p:pic>
              <p:nvPicPr>
                <p:cNvPr id="73" name="Ink 72"/>
                <p:cNvPicPr/>
                <p:nvPr/>
              </p:nvPicPr>
              <p:blipFill>
                <a:blip r:embed="rId11"/>
                <a:stretch>
                  <a:fillRect/>
                </a:stretch>
              </p:blipFill>
              <p:spPr>
                <a:xfrm>
                  <a:off x="9500415" y="5761742"/>
                  <a:ext cx="446347" cy="115518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73"/>
                <p14:cNvContentPartPr/>
                <p14:nvPr/>
              </p14:nvContentPartPr>
              <p14:xfrm>
                <a:off x="10770739" y="5691960"/>
                <a:ext cx="179280" cy="1141920"/>
              </p14:xfrm>
            </p:contentPart>
          </mc:Choice>
          <mc:Fallback xmlns="">
            <p:pic>
              <p:nvPicPr>
                <p:cNvPr id="74" name="Ink 73"/>
                <p:cNvPicPr/>
                <p:nvPr/>
              </p:nvPicPr>
              <p:blipFill>
                <a:blip r:embed="rId13"/>
                <a:stretch>
                  <a:fillRect/>
                </a:stretch>
              </p:blipFill>
              <p:spPr>
                <a:xfrm>
                  <a:off x="10753807" y="5680579"/>
                  <a:ext cx="221112" cy="117227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74"/>
                <p14:cNvContentPartPr/>
                <p14:nvPr/>
              </p14:nvContentPartPr>
              <p14:xfrm>
                <a:off x="9292579" y="4204080"/>
                <a:ext cx="1690920" cy="904680"/>
              </p14:xfrm>
            </p:contentPart>
          </mc:Choice>
          <mc:Fallback xmlns="">
            <p:pic>
              <p:nvPicPr>
                <p:cNvPr id="75" name="Ink 74"/>
                <p:cNvPicPr/>
                <p:nvPr/>
              </p:nvPicPr>
              <p:blipFill>
                <a:blip r:embed="rId15"/>
                <a:stretch>
                  <a:fillRect/>
                </a:stretch>
              </p:blipFill>
              <p:spPr>
                <a:xfrm>
                  <a:off x="9273614" y="4187959"/>
                  <a:ext cx="1733842" cy="94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6" name="Ink 75"/>
                <p14:cNvContentPartPr/>
                <p14:nvPr/>
              </p14:nvContentPartPr>
              <p14:xfrm>
                <a:off x="9813139" y="5647320"/>
                <a:ext cx="945360" cy="557280"/>
              </p14:xfrm>
            </p:contentPart>
          </mc:Choice>
          <mc:Fallback xmlns="">
            <p:pic>
              <p:nvPicPr>
                <p:cNvPr id="76" name="Ink 75"/>
                <p:cNvPicPr/>
                <p:nvPr/>
              </p:nvPicPr>
              <p:blipFill>
                <a:blip r:embed="rId17"/>
                <a:stretch>
                  <a:fillRect/>
                </a:stretch>
              </p:blipFill>
              <p:spPr>
                <a:xfrm>
                  <a:off x="9794172" y="5624574"/>
                  <a:ext cx="983294"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7" name="Ink 76"/>
                <p14:cNvContentPartPr/>
                <p14:nvPr/>
              </p14:nvContentPartPr>
              <p14:xfrm>
                <a:off x="10833739" y="5717880"/>
                <a:ext cx="480960" cy="584280"/>
              </p14:xfrm>
            </p:contentPart>
          </mc:Choice>
          <mc:Fallback xmlns="">
            <p:pic>
              <p:nvPicPr>
                <p:cNvPr id="77" name="Ink 76"/>
                <p:cNvPicPr/>
                <p:nvPr/>
              </p:nvPicPr>
              <p:blipFill>
                <a:blip r:embed="rId19"/>
                <a:stretch>
                  <a:fillRect/>
                </a:stretch>
              </p:blipFill>
              <p:spPr>
                <a:xfrm>
                  <a:off x="10817774" y="5699858"/>
                  <a:ext cx="515884" cy="61558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89" name="Ink 88"/>
              <p14:cNvContentPartPr/>
              <p14:nvPr/>
            </p14:nvContentPartPr>
            <p14:xfrm>
              <a:off x="9624612" y="4341886"/>
              <a:ext cx="559080" cy="1327680"/>
            </p14:xfrm>
          </p:contentPart>
        </mc:Choice>
        <mc:Fallback xmlns="">
          <p:pic>
            <p:nvPicPr>
              <p:cNvPr id="89" name="Ink 88"/>
              <p:cNvPicPr/>
              <p:nvPr/>
            </p:nvPicPr>
            <p:blipFill>
              <a:blip r:embed="rId21"/>
              <a:stretch>
                <a:fillRect/>
              </a:stretch>
            </p:blipFill>
            <p:spPr>
              <a:xfrm>
                <a:off x="9621012" y="4333606"/>
                <a:ext cx="568440" cy="1339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1" name="Ink 90"/>
              <p14:cNvContentPartPr/>
              <p14:nvPr/>
            </p14:nvContentPartPr>
            <p14:xfrm>
              <a:off x="9110172" y="4056406"/>
              <a:ext cx="956520" cy="576000"/>
            </p14:xfrm>
          </p:contentPart>
        </mc:Choice>
        <mc:Fallback xmlns="">
          <p:pic>
            <p:nvPicPr>
              <p:cNvPr id="91" name="Ink 90"/>
              <p:cNvPicPr/>
              <p:nvPr/>
            </p:nvPicPr>
            <p:blipFill>
              <a:blip r:embed="rId23"/>
              <a:stretch>
                <a:fillRect/>
              </a:stretch>
            </p:blipFill>
            <p:spPr>
              <a:xfrm>
                <a:off x="9106212" y="4051726"/>
                <a:ext cx="96624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7" name="Ink 96"/>
              <p14:cNvContentPartPr/>
              <p14:nvPr/>
            </p14:nvContentPartPr>
            <p14:xfrm>
              <a:off x="9547212" y="83446"/>
              <a:ext cx="567360" cy="3894480"/>
            </p14:xfrm>
          </p:contentPart>
        </mc:Choice>
        <mc:Fallback xmlns="">
          <p:pic>
            <p:nvPicPr>
              <p:cNvPr id="97" name="Ink 96"/>
              <p:cNvPicPr/>
              <p:nvPr/>
            </p:nvPicPr>
            <p:blipFill>
              <a:blip r:embed="rId25"/>
              <a:stretch>
                <a:fillRect/>
              </a:stretch>
            </p:blipFill>
            <p:spPr>
              <a:xfrm>
                <a:off x="9539652" y="79126"/>
                <a:ext cx="579240" cy="3904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8" name="Ink 97"/>
              <p14:cNvContentPartPr/>
              <p14:nvPr/>
            </p14:nvContentPartPr>
            <p14:xfrm>
              <a:off x="9709932" y="22246"/>
              <a:ext cx="1481760" cy="3899160"/>
            </p14:xfrm>
          </p:contentPart>
        </mc:Choice>
        <mc:Fallback xmlns="">
          <p:pic>
            <p:nvPicPr>
              <p:cNvPr id="98" name="Ink 97"/>
              <p:cNvPicPr/>
              <p:nvPr/>
            </p:nvPicPr>
            <p:blipFill>
              <a:blip r:embed="rId27"/>
              <a:stretch>
                <a:fillRect/>
              </a:stretch>
            </p:blipFill>
            <p:spPr>
              <a:xfrm>
                <a:off x="9703812" y="17206"/>
                <a:ext cx="1495080" cy="391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6" name="Ink 105"/>
              <p14:cNvContentPartPr/>
              <p14:nvPr/>
            </p14:nvContentPartPr>
            <p14:xfrm>
              <a:off x="8418612" y="6203806"/>
              <a:ext cx="978120" cy="142560"/>
            </p14:xfrm>
          </p:contentPart>
        </mc:Choice>
        <mc:Fallback xmlns="">
          <p:pic>
            <p:nvPicPr>
              <p:cNvPr id="106" name="Ink 105"/>
              <p:cNvPicPr/>
              <p:nvPr/>
            </p:nvPicPr>
            <p:blipFill>
              <a:blip r:embed="rId29"/>
              <a:stretch>
                <a:fillRect/>
              </a:stretch>
            </p:blipFill>
            <p:spPr>
              <a:xfrm>
                <a:off x="8406012" y="6191206"/>
                <a:ext cx="1003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7" name="Ink 106"/>
              <p14:cNvContentPartPr/>
              <p14:nvPr/>
            </p14:nvContentPartPr>
            <p14:xfrm>
              <a:off x="9097932" y="4088467"/>
              <a:ext cx="954424" cy="278625"/>
            </p14:xfrm>
          </p:contentPart>
        </mc:Choice>
        <mc:Fallback xmlns="">
          <p:pic>
            <p:nvPicPr>
              <p:cNvPr id="107" name="Ink 106"/>
              <p:cNvPicPr/>
              <p:nvPr/>
            </p:nvPicPr>
            <p:blipFill>
              <a:blip r:embed="rId31"/>
              <a:stretch>
                <a:fillRect/>
              </a:stretch>
            </p:blipFill>
            <p:spPr>
              <a:xfrm>
                <a:off x="9092892" y="4081987"/>
                <a:ext cx="965225" cy="29158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3" name="Ink 112"/>
              <p14:cNvContentPartPr/>
              <p14:nvPr/>
            </p14:nvContentPartPr>
            <p14:xfrm>
              <a:off x="8840892" y="4084846"/>
              <a:ext cx="314280" cy="593640"/>
            </p14:xfrm>
          </p:contentPart>
        </mc:Choice>
        <mc:Fallback xmlns="">
          <p:pic>
            <p:nvPicPr>
              <p:cNvPr id="113" name="Ink 112"/>
              <p:cNvPicPr/>
              <p:nvPr/>
            </p:nvPicPr>
            <p:blipFill>
              <a:blip r:embed="rId33"/>
              <a:stretch>
                <a:fillRect/>
              </a:stretch>
            </p:blipFill>
            <p:spPr>
              <a:xfrm>
                <a:off x="8834412" y="4079086"/>
                <a:ext cx="32652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5" name="Ink 114"/>
              <p14:cNvContentPartPr/>
              <p14:nvPr/>
            </p14:nvContentPartPr>
            <p14:xfrm>
              <a:off x="8393052" y="5355646"/>
              <a:ext cx="1261440" cy="974520"/>
            </p14:xfrm>
          </p:contentPart>
        </mc:Choice>
        <mc:Fallback xmlns="">
          <p:pic>
            <p:nvPicPr>
              <p:cNvPr id="115" name="Ink 114"/>
              <p:cNvPicPr/>
              <p:nvPr/>
            </p:nvPicPr>
            <p:blipFill>
              <a:blip r:embed="rId35"/>
              <a:stretch>
                <a:fillRect/>
              </a:stretch>
            </p:blipFill>
            <p:spPr>
              <a:xfrm>
                <a:off x="8380452" y="5350966"/>
                <a:ext cx="128664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7" name="Ink 116"/>
              <p14:cNvContentPartPr/>
              <p14:nvPr/>
            </p14:nvContentPartPr>
            <p14:xfrm>
              <a:off x="8482332" y="5314606"/>
              <a:ext cx="149400" cy="191160"/>
            </p14:xfrm>
          </p:contentPart>
        </mc:Choice>
        <mc:Fallback xmlns="">
          <p:pic>
            <p:nvPicPr>
              <p:cNvPr id="117" name="Ink 116"/>
              <p:cNvPicPr/>
              <p:nvPr/>
            </p:nvPicPr>
            <p:blipFill>
              <a:blip r:embed="rId37"/>
              <a:stretch>
                <a:fillRect/>
              </a:stretch>
            </p:blipFill>
            <p:spPr>
              <a:xfrm>
                <a:off x="8475492" y="5308126"/>
                <a:ext cx="1627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8" name="Ink 117"/>
              <p14:cNvContentPartPr/>
              <p14:nvPr/>
            </p14:nvContentPartPr>
            <p14:xfrm>
              <a:off x="8664492" y="4657246"/>
              <a:ext cx="182880" cy="575280"/>
            </p14:xfrm>
          </p:contentPart>
        </mc:Choice>
        <mc:Fallback xmlns="">
          <p:pic>
            <p:nvPicPr>
              <p:cNvPr id="118" name="Ink 117"/>
              <p:cNvPicPr/>
              <p:nvPr/>
            </p:nvPicPr>
            <p:blipFill>
              <a:blip r:embed="rId39"/>
              <a:stretch>
                <a:fillRect/>
              </a:stretch>
            </p:blipFill>
            <p:spPr>
              <a:xfrm>
                <a:off x="8659452" y="4650046"/>
                <a:ext cx="19512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9" name="Ink 118"/>
              <p14:cNvContentPartPr/>
              <p14:nvPr/>
            </p14:nvContentPartPr>
            <p14:xfrm>
              <a:off x="9649452" y="4542046"/>
              <a:ext cx="488160" cy="1113480"/>
            </p14:xfrm>
          </p:contentPart>
        </mc:Choice>
        <mc:Fallback xmlns="">
          <p:pic>
            <p:nvPicPr>
              <p:cNvPr id="119" name="Ink 118"/>
              <p:cNvPicPr/>
              <p:nvPr/>
            </p:nvPicPr>
            <p:blipFill>
              <a:blip r:embed="rId41"/>
              <a:stretch>
                <a:fillRect/>
              </a:stretch>
            </p:blipFill>
            <p:spPr>
              <a:xfrm>
                <a:off x="9641532" y="4536286"/>
                <a:ext cx="501840" cy="112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6" name="Ink 125"/>
              <p14:cNvContentPartPr/>
              <p14:nvPr/>
            </p14:nvContentPartPr>
            <p14:xfrm>
              <a:off x="8501052" y="5649046"/>
              <a:ext cx="70200" cy="741240"/>
            </p14:xfrm>
          </p:contentPart>
        </mc:Choice>
        <mc:Fallback xmlns="">
          <p:pic>
            <p:nvPicPr>
              <p:cNvPr id="126" name="Ink 125"/>
              <p:cNvPicPr/>
              <p:nvPr/>
            </p:nvPicPr>
            <p:blipFill>
              <a:blip r:embed="rId43"/>
              <a:stretch>
                <a:fillRect/>
              </a:stretch>
            </p:blipFill>
            <p:spPr>
              <a:xfrm>
                <a:off x="8492412" y="5642926"/>
                <a:ext cx="85680" cy="752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7" name="Ink 126"/>
              <p14:cNvContentPartPr/>
              <p14:nvPr/>
            </p14:nvContentPartPr>
            <p14:xfrm>
              <a:off x="8678892" y="5664526"/>
              <a:ext cx="89280" cy="660960"/>
            </p14:xfrm>
          </p:contentPart>
        </mc:Choice>
        <mc:Fallback xmlns="">
          <p:pic>
            <p:nvPicPr>
              <p:cNvPr id="127" name="Ink 126"/>
              <p:cNvPicPr/>
              <p:nvPr/>
            </p:nvPicPr>
            <p:blipFill>
              <a:blip r:embed="rId45"/>
              <a:stretch>
                <a:fillRect/>
              </a:stretch>
            </p:blipFill>
            <p:spPr>
              <a:xfrm>
                <a:off x="8671362" y="5657326"/>
                <a:ext cx="101471"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8" name="Ink 127"/>
              <p14:cNvContentPartPr/>
              <p14:nvPr/>
            </p14:nvContentPartPr>
            <p14:xfrm>
              <a:off x="8927652" y="5650486"/>
              <a:ext cx="115560" cy="616680"/>
            </p14:xfrm>
          </p:contentPart>
        </mc:Choice>
        <mc:Fallback xmlns="">
          <p:pic>
            <p:nvPicPr>
              <p:cNvPr id="128" name="Ink 127"/>
              <p:cNvPicPr/>
              <p:nvPr/>
            </p:nvPicPr>
            <p:blipFill>
              <a:blip r:embed="rId47"/>
              <a:stretch>
                <a:fillRect/>
              </a:stretch>
            </p:blipFill>
            <p:spPr>
              <a:xfrm>
                <a:off x="8920092" y="5645446"/>
                <a:ext cx="12816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9" name="Ink 128"/>
              <p14:cNvContentPartPr/>
              <p14:nvPr/>
            </p14:nvContentPartPr>
            <p14:xfrm>
              <a:off x="9131412" y="5713846"/>
              <a:ext cx="108720" cy="685800"/>
            </p14:xfrm>
          </p:contentPart>
        </mc:Choice>
        <mc:Fallback xmlns="">
          <p:pic>
            <p:nvPicPr>
              <p:cNvPr id="129" name="Ink 128"/>
              <p:cNvPicPr/>
              <p:nvPr/>
            </p:nvPicPr>
            <p:blipFill>
              <a:blip r:embed="rId49"/>
              <a:stretch>
                <a:fillRect/>
              </a:stretch>
            </p:blipFill>
            <p:spPr>
              <a:xfrm>
                <a:off x="9122772" y="5707006"/>
                <a:ext cx="122040" cy="698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0" name="Ink 129"/>
              <p14:cNvContentPartPr/>
              <p14:nvPr/>
            </p14:nvContentPartPr>
            <p14:xfrm>
              <a:off x="9413652" y="5696206"/>
              <a:ext cx="113040" cy="531360"/>
            </p14:xfrm>
          </p:contentPart>
        </mc:Choice>
        <mc:Fallback xmlns="">
          <p:pic>
            <p:nvPicPr>
              <p:cNvPr id="130" name="Ink 129"/>
              <p:cNvPicPr/>
              <p:nvPr/>
            </p:nvPicPr>
            <p:blipFill>
              <a:blip r:embed="rId51"/>
              <a:stretch>
                <a:fillRect/>
              </a:stretch>
            </p:blipFill>
            <p:spPr>
              <a:xfrm>
                <a:off x="9407172" y="5691166"/>
                <a:ext cx="1274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1" name="Ink 130"/>
              <p14:cNvContentPartPr/>
              <p14:nvPr/>
            </p14:nvContentPartPr>
            <p14:xfrm>
              <a:off x="8658012" y="5700886"/>
              <a:ext cx="924480" cy="158040"/>
            </p14:xfrm>
          </p:contentPart>
        </mc:Choice>
        <mc:Fallback xmlns="">
          <p:pic>
            <p:nvPicPr>
              <p:cNvPr id="131" name="Ink 130"/>
              <p:cNvPicPr/>
              <p:nvPr/>
            </p:nvPicPr>
            <p:blipFill>
              <a:blip r:embed="rId53"/>
              <a:stretch>
                <a:fillRect/>
              </a:stretch>
            </p:blipFill>
            <p:spPr>
              <a:xfrm>
                <a:off x="8653332" y="5696206"/>
                <a:ext cx="9342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2" name="Ink 131"/>
              <p14:cNvContentPartPr/>
              <p14:nvPr/>
            </p14:nvContentPartPr>
            <p14:xfrm>
              <a:off x="8556852" y="5793766"/>
              <a:ext cx="995400" cy="215640"/>
            </p14:xfrm>
          </p:contentPart>
        </mc:Choice>
        <mc:Fallback xmlns="">
          <p:pic>
            <p:nvPicPr>
              <p:cNvPr id="132" name="Ink 131"/>
              <p:cNvPicPr/>
              <p:nvPr/>
            </p:nvPicPr>
            <p:blipFill>
              <a:blip r:embed="rId55"/>
              <a:stretch>
                <a:fillRect/>
              </a:stretch>
            </p:blipFill>
            <p:spPr>
              <a:xfrm>
                <a:off x="8552172" y="5789086"/>
                <a:ext cx="10051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3" name="Ink 132"/>
              <p14:cNvContentPartPr/>
              <p14:nvPr/>
            </p14:nvContentPartPr>
            <p14:xfrm>
              <a:off x="8462892" y="6071326"/>
              <a:ext cx="991800" cy="55800"/>
            </p14:xfrm>
          </p:contentPart>
        </mc:Choice>
        <mc:Fallback xmlns="">
          <p:pic>
            <p:nvPicPr>
              <p:cNvPr id="133" name="Ink 132"/>
              <p:cNvPicPr/>
              <p:nvPr/>
            </p:nvPicPr>
            <p:blipFill>
              <a:blip r:embed="rId57"/>
              <a:stretch>
                <a:fillRect/>
              </a:stretch>
            </p:blipFill>
            <p:spPr>
              <a:xfrm>
                <a:off x="8458212" y="6066646"/>
                <a:ext cx="1002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4" name="Ink 133"/>
              <p14:cNvContentPartPr/>
              <p14:nvPr/>
            </p14:nvContentPartPr>
            <p14:xfrm>
              <a:off x="8353092" y="127726"/>
              <a:ext cx="1160280" cy="3531960"/>
            </p14:xfrm>
          </p:contentPart>
        </mc:Choice>
        <mc:Fallback xmlns="">
          <p:pic>
            <p:nvPicPr>
              <p:cNvPr id="134" name="Ink 133"/>
              <p:cNvPicPr/>
              <p:nvPr/>
            </p:nvPicPr>
            <p:blipFill>
              <a:blip r:embed="rId59"/>
              <a:stretch>
                <a:fillRect/>
              </a:stretch>
            </p:blipFill>
            <p:spPr>
              <a:xfrm>
                <a:off x="8341212" y="118006"/>
                <a:ext cx="1182960" cy="3554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5" name="Ink 134"/>
              <p14:cNvContentPartPr/>
              <p14:nvPr/>
            </p14:nvContentPartPr>
            <p14:xfrm>
              <a:off x="9631812" y="-124634"/>
              <a:ext cx="1646280" cy="3804120"/>
            </p14:xfrm>
          </p:contentPart>
        </mc:Choice>
        <mc:Fallback xmlns="">
          <p:pic>
            <p:nvPicPr>
              <p:cNvPr id="135" name="Ink 134"/>
              <p:cNvPicPr/>
              <p:nvPr/>
            </p:nvPicPr>
            <p:blipFill>
              <a:blip r:embed="rId61"/>
              <a:stretch>
                <a:fillRect/>
              </a:stretch>
            </p:blipFill>
            <p:spPr>
              <a:xfrm>
                <a:off x="9621012" y="-135794"/>
                <a:ext cx="1667160" cy="3824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6" name="Ink 135"/>
              <p14:cNvContentPartPr/>
              <p14:nvPr/>
            </p14:nvContentPartPr>
            <p14:xfrm>
              <a:off x="10032852" y="372166"/>
              <a:ext cx="2600280" cy="3642120"/>
            </p14:xfrm>
          </p:contentPart>
        </mc:Choice>
        <mc:Fallback xmlns="">
          <p:pic>
            <p:nvPicPr>
              <p:cNvPr id="136" name="Ink 135"/>
              <p:cNvPicPr/>
              <p:nvPr/>
            </p:nvPicPr>
            <p:blipFill>
              <a:blip r:embed="rId63"/>
              <a:stretch>
                <a:fillRect/>
              </a:stretch>
            </p:blipFill>
            <p:spPr>
              <a:xfrm>
                <a:off x="10021692" y="357766"/>
                <a:ext cx="2621520" cy="3666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0" name="Ink 139"/>
              <p14:cNvContentPartPr/>
              <p14:nvPr/>
            </p14:nvContentPartPr>
            <p14:xfrm>
              <a:off x="3548532" y="618046"/>
              <a:ext cx="1888920" cy="1473120"/>
            </p14:xfrm>
          </p:contentPart>
        </mc:Choice>
        <mc:Fallback xmlns="">
          <p:pic>
            <p:nvPicPr>
              <p:cNvPr id="140" name="Ink 139"/>
              <p:cNvPicPr/>
              <p:nvPr/>
            </p:nvPicPr>
            <p:blipFill>
              <a:blip r:embed="rId65"/>
              <a:stretch>
                <a:fillRect/>
              </a:stretch>
            </p:blipFill>
            <p:spPr>
              <a:xfrm>
                <a:off x="3537732" y="607246"/>
                <a:ext cx="1906920" cy="149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1" name="Ink 140"/>
              <p14:cNvContentPartPr/>
              <p14:nvPr/>
            </p14:nvContentPartPr>
            <p14:xfrm>
              <a:off x="5144412" y="1556206"/>
              <a:ext cx="2655720" cy="55440"/>
            </p14:xfrm>
          </p:contentPart>
        </mc:Choice>
        <mc:Fallback xmlns="">
          <p:pic>
            <p:nvPicPr>
              <p:cNvPr id="141" name="Ink 140"/>
              <p:cNvPicPr/>
              <p:nvPr/>
            </p:nvPicPr>
            <p:blipFill>
              <a:blip r:embed="rId67"/>
              <a:stretch>
                <a:fillRect/>
              </a:stretch>
            </p:blipFill>
            <p:spPr>
              <a:xfrm>
                <a:off x="5137212" y="1547566"/>
                <a:ext cx="26715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3" name="Ink 142"/>
              <p14:cNvContentPartPr/>
              <p14:nvPr/>
            </p14:nvContentPartPr>
            <p14:xfrm>
              <a:off x="6561372" y="285406"/>
              <a:ext cx="545040" cy="200520"/>
            </p14:xfrm>
          </p:contentPart>
        </mc:Choice>
        <mc:Fallback xmlns="">
          <p:pic>
            <p:nvPicPr>
              <p:cNvPr id="143" name="Ink 142"/>
              <p:cNvPicPr/>
              <p:nvPr/>
            </p:nvPicPr>
            <p:blipFill>
              <a:blip r:embed="rId69"/>
              <a:stretch>
                <a:fillRect/>
              </a:stretch>
            </p:blipFill>
            <p:spPr>
              <a:xfrm>
                <a:off x="6553092" y="276406"/>
                <a:ext cx="5608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4" name="Ink 143"/>
              <p14:cNvContentPartPr/>
              <p14:nvPr/>
            </p14:nvContentPartPr>
            <p14:xfrm>
              <a:off x="3881532" y="-168554"/>
              <a:ext cx="548640" cy="802800"/>
            </p14:xfrm>
          </p:contentPart>
        </mc:Choice>
        <mc:Fallback xmlns="">
          <p:pic>
            <p:nvPicPr>
              <p:cNvPr id="144" name="Ink 143"/>
              <p:cNvPicPr/>
              <p:nvPr/>
            </p:nvPicPr>
            <p:blipFill>
              <a:blip r:embed="rId71"/>
              <a:stretch>
                <a:fillRect/>
              </a:stretch>
            </p:blipFill>
            <p:spPr>
              <a:xfrm>
                <a:off x="3871812" y="-175754"/>
                <a:ext cx="56556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5" name="Ink 144"/>
              <p14:cNvContentPartPr/>
              <p14:nvPr/>
            </p14:nvContentPartPr>
            <p14:xfrm>
              <a:off x="5567772" y="436606"/>
              <a:ext cx="1008360" cy="498600"/>
            </p14:xfrm>
          </p:contentPart>
        </mc:Choice>
        <mc:Fallback xmlns="">
          <p:pic>
            <p:nvPicPr>
              <p:cNvPr id="145" name="Ink 144"/>
              <p:cNvPicPr/>
              <p:nvPr/>
            </p:nvPicPr>
            <p:blipFill>
              <a:blip r:embed="rId73"/>
              <a:stretch>
                <a:fillRect/>
              </a:stretch>
            </p:blipFill>
            <p:spPr>
              <a:xfrm>
                <a:off x="5560572" y="427246"/>
                <a:ext cx="102384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6" name="Ink 145"/>
              <p14:cNvContentPartPr/>
              <p14:nvPr/>
            </p14:nvContentPartPr>
            <p14:xfrm>
              <a:off x="7524732" y="1641166"/>
              <a:ext cx="589320" cy="155880"/>
            </p14:xfrm>
          </p:contentPart>
        </mc:Choice>
        <mc:Fallback xmlns="">
          <p:pic>
            <p:nvPicPr>
              <p:cNvPr id="146" name="Ink 145"/>
              <p:cNvPicPr/>
              <p:nvPr/>
            </p:nvPicPr>
            <p:blipFill>
              <a:blip r:embed="rId75"/>
              <a:stretch>
                <a:fillRect/>
              </a:stretch>
            </p:blipFill>
            <p:spPr>
              <a:xfrm>
                <a:off x="7515372" y="1634326"/>
                <a:ext cx="6062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9" name="Ink 148"/>
              <p14:cNvContentPartPr/>
              <p14:nvPr/>
            </p14:nvContentPartPr>
            <p14:xfrm>
              <a:off x="2392932" y="3922126"/>
              <a:ext cx="1978560" cy="106200"/>
            </p14:xfrm>
          </p:contentPart>
        </mc:Choice>
        <mc:Fallback xmlns="">
          <p:pic>
            <p:nvPicPr>
              <p:cNvPr id="149" name="Ink 148"/>
              <p:cNvPicPr/>
              <p:nvPr/>
            </p:nvPicPr>
            <p:blipFill>
              <a:blip r:embed="rId77"/>
              <a:stretch>
                <a:fillRect/>
              </a:stretch>
            </p:blipFill>
            <p:spPr>
              <a:xfrm>
                <a:off x="2385732" y="3912766"/>
                <a:ext cx="1992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3" name="Ink 152"/>
              <p14:cNvContentPartPr/>
              <p14:nvPr/>
            </p14:nvContentPartPr>
            <p14:xfrm>
              <a:off x="1317612" y="3079006"/>
              <a:ext cx="200160" cy="566640"/>
            </p14:xfrm>
          </p:contentPart>
        </mc:Choice>
        <mc:Fallback xmlns="">
          <p:pic>
            <p:nvPicPr>
              <p:cNvPr id="153" name="Ink 152"/>
              <p:cNvPicPr/>
              <p:nvPr/>
            </p:nvPicPr>
            <p:blipFill>
              <a:blip r:embed="rId79"/>
              <a:stretch>
                <a:fillRect/>
              </a:stretch>
            </p:blipFill>
            <p:spPr>
              <a:xfrm>
                <a:off x="1308972" y="3072166"/>
                <a:ext cx="21528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4" name="Ink 153"/>
              <p14:cNvContentPartPr/>
              <p14:nvPr/>
            </p14:nvContentPartPr>
            <p14:xfrm>
              <a:off x="1571412" y="3626206"/>
              <a:ext cx="1079640" cy="776160"/>
            </p14:xfrm>
          </p:contentPart>
        </mc:Choice>
        <mc:Fallback xmlns="">
          <p:pic>
            <p:nvPicPr>
              <p:cNvPr id="154" name="Ink 153"/>
              <p:cNvPicPr/>
              <p:nvPr/>
            </p:nvPicPr>
            <p:blipFill>
              <a:blip r:embed="rId81"/>
              <a:stretch>
                <a:fillRect/>
              </a:stretch>
            </p:blipFill>
            <p:spPr>
              <a:xfrm>
                <a:off x="1561692" y="3619006"/>
                <a:ext cx="1098360" cy="793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7" name="Ink 156"/>
              <p14:cNvContentPartPr/>
              <p14:nvPr/>
            </p14:nvContentPartPr>
            <p14:xfrm>
              <a:off x="1576092" y="1480246"/>
              <a:ext cx="1727640" cy="789480"/>
            </p14:xfrm>
          </p:contentPart>
        </mc:Choice>
        <mc:Fallback xmlns="">
          <p:pic>
            <p:nvPicPr>
              <p:cNvPr id="157" name="Ink 156"/>
              <p:cNvPicPr/>
              <p:nvPr/>
            </p:nvPicPr>
            <p:blipFill>
              <a:blip r:embed="rId83"/>
              <a:stretch>
                <a:fillRect/>
              </a:stretch>
            </p:blipFill>
            <p:spPr>
              <a:xfrm>
                <a:off x="1567092" y="1473046"/>
                <a:ext cx="174384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3" name="Ink 162"/>
              <p14:cNvContentPartPr/>
              <p14:nvPr/>
            </p14:nvContentPartPr>
            <p14:xfrm>
              <a:off x="4206972" y="1951846"/>
              <a:ext cx="1288080" cy="2387880"/>
            </p14:xfrm>
          </p:contentPart>
        </mc:Choice>
        <mc:Fallback xmlns="">
          <p:pic>
            <p:nvPicPr>
              <p:cNvPr id="163" name="Ink 162"/>
              <p:cNvPicPr/>
              <p:nvPr/>
            </p:nvPicPr>
            <p:blipFill>
              <a:blip r:embed="rId85"/>
              <a:stretch>
                <a:fillRect/>
              </a:stretch>
            </p:blipFill>
            <p:spPr>
              <a:xfrm>
                <a:off x="4198692" y="1945726"/>
                <a:ext cx="1305720" cy="2403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4" name="Ink 163"/>
              <p14:cNvContentPartPr/>
              <p14:nvPr/>
            </p14:nvContentPartPr>
            <p14:xfrm>
              <a:off x="10481412" y="4805206"/>
              <a:ext cx="883440" cy="99360"/>
            </p14:xfrm>
          </p:contentPart>
        </mc:Choice>
        <mc:Fallback xmlns="">
          <p:pic>
            <p:nvPicPr>
              <p:cNvPr id="164" name="Ink 163"/>
              <p:cNvPicPr/>
              <p:nvPr/>
            </p:nvPicPr>
            <p:blipFill>
              <a:blip r:embed="rId87"/>
              <a:stretch>
                <a:fillRect/>
              </a:stretch>
            </p:blipFill>
            <p:spPr>
              <a:xfrm>
                <a:off x="10473492" y="4796566"/>
                <a:ext cx="9000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5" name="Ink 164"/>
              <p14:cNvContentPartPr/>
              <p14:nvPr/>
            </p14:nvContentPartPr>
            <p14:xfrm>
              <a:off x="10146252" y="4970806"/>
              <a:ext cx="505440" cy="201240"/>
            </p14:xfrm>
          </p:contentPart>
        </mc:Choice>
        <mc:Fallback xmlns="">
          <p:pic>
            <p:nvPicPr>
              <p:cNvPr id="165" name="Ink 164"/>
              <p:cNvPicPr/>
              <p:nvPr/>
            </p:nvPicPr>
            <p:blipFill>
              <a:blip r:embed="rId89"/>
              <a:stretch>
                <a:fillRect/>
              </a:stretch>
            </p:blipFill>
            <p:spPr>
              <a:xfrm>
                <a:off x="10137972" y="4964326"/>
                <a:ext cx="5227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6" name="Ink 165"/>
              <p14:cNvContentPartPr/>
              <p14:nvPr/>
            </p14:nvContentPartPr>
            <p14:xfrm>
              <a:off x="10314372" y="4062886"/>
              <a:ext cx="539640" cy="168840"/>
            </p14:xfrm>
          </p:contentPart>
        </mc:Choice>
        <mc:Fallback xmlns="">
          <p:pic>
            <p:nvPicPr>
              <p:cNvPr id="166" name="Ink 165"/>
              <p:cNvPicPr/>
              <p:nvPr/>
            </p:nvPicPr>
            <p:blipFill>
              <a:blip r:embed="rId91"/>
              <a:stretch>
                <a:fillRect/>
              </a:stretch>
            </p:blipFill>
            <p:spPr>
              <a:xfrm>
                <a:off x="10305732" y="4053166"/>
                <a:ext cx="5554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67" name="Ink 166"/>
              <p14:cNvContentPartPr/>
              <p14:nvPr/>
            </p14:nvContentPartPr>
            <p14:xfrm>
              <a:off x="10894692" y="3859126"/>
              <a:ext cx="1054800" cy="1209600"/>
            </p14:xfrm>
          </p:contentPart>
        </mc:Choice>
        <mc:Fallback xmlns="">
          <p:pic>
            <p:nvPicPr>
              <p:cNvPr id="167" name="Ink 166"/>
              <p:cNvPicPr/>
              <p:nvPr/>
            </p:nvPicPr>
            <p:blipFill>
              <a:blip r:embed="rId93"/>
              <a:stretch>
                <a:fillRect/>
              </a:stretch>
            </p:blipFill>
            <p:spPr>
              <a:xfrm>
                <a:off x="10885692" y="3849406"/>
                <a:ext cx="1075320" cy="1232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8" name="Ink 167"/>
              <p14:cNvContentPartPr/>
              <p14:nvPr/>
            </p14:nvContentPartPr>
            <p14:xfrm>
              <a:off x="9110892" y="4004566"/>
              <a:ext cx="987480" cy="307800"/>
            </p14:xfrm>
          </p:contentPart>
        </mc:Choice>
        <mc:Fallback xmlns="">
          <p:pic>
            <p:nvPicPr>
              <p:cNvPr id="168" name="Ink 167"/>
              <p:cNvPicPr/>
              <p:nvPr/>
            </p:nvPicPr>
            <p:blipFill>
              <a:blip r:embed="rId95"/>
              <a:stretch>
                <a:fillRect/>
              </a:stretch>
            </p:blipFill>
            <p:spPr>
              <a:xfrm>
                <a:off x="9103692" y="3992616"/>
                <a:ext cx="1008000" cy="33314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9" name="Ink 168"/>
              <p14:cNvContentPartPr/>
              <p14:nvPr/>
            </p14:nvContentPartPr>
            <p14:xfrm>
              <a:off x="8652612" y="3134086"/>
              <a:ext cx="577080" cy="893520"/>
            </p14:xfrm>
          </p:contentPart>
        </mc:Choice>
        <mc:Fallback xmlns="">
          <p:pic>
            <p:nvPicPr>
              <p:cNvPr id="169" name="Ink 168"/>
              <p:cNvPicPr/>
              <p:nvPr/>
            </p:nvPicPr>
            <p:blipFill>
              <a:blip r:embed="rId97"/>
              <a:stretch>
                <a:fillRect/>
              </a:stretch>
            </p:blipFill>
            <p:spPr>
              <a:xfrm>
                <a:off x="8640012" y="3121486"/>
                <a:ext cx="600120" cy="916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0" name="Ink 169"/>
              <p14:cNvContentPartPr/>
              <p14:nvPr/>
            </p14:nvContentPartPr>
            <p14:xfrm>
              <a:off x="8049612" y="44206"/>
              <a:ext cx="683280" cy="2171160"/>
            </p14:xfrm>
          </p:contentPart>
        </mc:Choice>
        <mc:Fallback xmlns="">
          <p:pic>
            <p:nvPicPr>
              <p:cNvPr id="170" name="Ink 169"/>
              <p:cNvPicPr/>
              <p:nvPr/>
            </p:nvPicPr>
            <p:blipFill>
              <a:blip r:embed="rId99"/>
              <a:stretch>
                <a:fillRect/>
              </a:stretch>
            </p:blipFill>
            <p:spPr>
              <a:xfrm>
                <a:off x="8037012" y="35566"/>
                <a:ext cx="704520" cy="218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1" name="Ink 170"/>
              <p14:cNvContentPartPr/>
              <p14:nvPr/>
            </p14:nvContentPartPr>
            <p14:xfrm>
              <a:off x="9579612" y="103966"/>
              <a:ext cx="497520" cy="3664440"/>
            </p14:xfrm>
          </p:contentPart>
        </mc:Choice>
        <mc:Fallback xmlns="">
          <p:pic>
            <p:nvPicPr>
              <p:cNvPr id="171" name="Ink 170"/>
              <p:cNvPicPr/>
              <p:nvPr/>
            </p:nvPicPr>
            <p:blipFill>
              <a:blip r:embed="rId101"/>
              <a:stretch>
                <a:fillRect/>
              </a:stretch>
            </p:blipFill>
            <p:spPr>
              <a:xfrm>
                <a:off x="9566292" y="98206"/>
                <a:ext cx="516600" cy="3683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2" name="Ink 171"/>
              <p14:cNvContentPartPr/>
              <p14:nvPr/>
            </p14:nvContentPartPr>
            <p14:xfrm>
              <a:off x="9775452" y="1057966"/>
              <a:ext cx="1431720" cy="2692080"/>
            </p14:xfrm>
          </p:contentPart>
        </mc:Choice>
        <mc:Fallback xmlns="">
          <p:pic>
            <p:nvPicPr>
              <p:cNvPr id="172" name="Ink 171"/>
              <p:cNvPicPr/>
              <p:nvPr/>
            </p:nvPicPr>
            <p:blipFill>
              <a:blip r:embed="rId103"/>
              <a:stretch>
                <a:fillRect/>
              </a:stretch>
            </p:blipFill>
            <p:spPr>
              <a:xfrm>
                <a:off x="9770052" y="1048966"/>
                <a:ext cx="1446120" cy="2708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73" name="Ink 172"/>
              <p14:cNvContentPartPr/>
              <p14:nvPr/>
            </p14:nvContentPartPr>
            <p14:xfrm>
              <a:off x="10069572" y="1248766"/>
              <a:ext cx="2414520" cy="3019320"/>
            </p14:xfrm>
          </p:contentPart>
        </mc:Choice>
        <mc:Fallback xmlns="">
          <p:pic>
            <p:nvPicPr>
              <p:cNvPr id="173" name="Ink 172"/>
              <p:cNvPicPr/>
              <p:nvPr/>
            </p:nvPicPr>
            <p:blipFill>
              <a:blip r:embed="rId105"/>
              <a:stretch>
                <a:fillRect/>
              </a:stretch>
            </p:blipFill>
            <p:spPr>
              <a:xfrm>
                <a:off x="10059852" y="1238326"/>
                <a:ext cx="2434680" cy="3040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74" name="Ink 173"/>
              <p14:cNvContentPartPr/>
              <p14:nvPr/>
            </p14:nvContentPartPr>
            <p14:xfrm>
              <a:off x="9276852" y="3972886"/>
              <a:ext cx="183240" cy="15120"/>
            </p14:xfrm>
          </p:contentPart>
        </mc:Choice>
        <mc:Fallback xmlns="">
          <p:pic>
            <p:nvPicPr>
              <p:cNvPr id="174" name="Ink 173"/>
              <p:cNvPicPr/>
              <p:nvPr/>
            </p:nvPicPr>
            <p:blipFill>
              <a:blip r:embed="rId107"/>
              <a:stretch>
                <a:fillRect/>
              </a:stretch>
            </p:blipFill>
            <p:spPr>
              <a:xfrm>
                <a:off x="9271092" y="3966406"/>
                <a:ext cx="195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75" name="Ink 174"/>
              <p14:cNvContentPartPr/>
              <p14:nvPr/>
            </p14:nvContentPartPr>
            <p14:xfrm>
              <a:off x="9650532" y="3498766"/>
              <a:ext cx="144720" cy="515520"/>
            </p14:xfrm>
          </p:contentPart>
        </mc:Choice>
        <mc:Fallback xmlns="">
          <p:pic>
            <p:nvPicPr>
              <p:cNvPr id="175" name="Ink 174"/>
              <p:cNvPicPr/>
              <p:nvPr/>
            </p:nvPicPr>
            <p:blipFill>
              <a:blip r:embed="rId109"/>
              <a:stretch>
                <a:fillRect/>
              </a:stretch>
            </p:blipFill>
            <p:spPr>
              <a:xfrm>
                <a:off x="9640092" y="3487246"/>
                <a:ext cx="16632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6" name="Ink 175"/>
              <p14:cNvContentPartPr/>
              <p14:nvPr/>
            </p14:nvContentPartPr>
            <p14:xfrm>
              <a:off x="9724332" y="3431086"/>
              <a:ext cx="418680" cy="589320"/>
            </p14:xfrm>
          </p:contentPart>
        </mc:Choice>
        <mc:Fallback xmlns="">
          <p:pic>
            <p:nvPicPr>
              <p:cNvPr id="176" name="Ink 175"/>
              <p:cNvPicPr/>
              <p:nvPr/>
            </p:nvPicPr>
            <p:blipFill>
              <a:blip r:embed="rId111"/>
              <a:stretch>
                <a:fillRect/>
              </a:stretch>
            </p:blipFill>
            <p:spPr>
              <a:xfrm>
                <a:off x="9713892" y="3421006"/>
                <a:ext cx="43884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77" name="Ink 176"/>
              <p14:cNvContentPartPr/>
              <p14:nvPr/>
            </p14:nvContentPartPr>
            <p14:xfrm>
              <a:off x="8400972" y="5459686"/>
              <a:ext cx="1350000" cy="876600"/>
            </p14:xfrm>
          </p:contentPart>
        </mc:Choice>
        <mc:Fallback xmlns="">
          <p:pic>
            <p:nvPicPr>
              <p:cNvPr id="177" name="Ink 176"/>
              <p:cNvPicPr/>
              <p:nvPr/>
            </p:nvPicPr>
            <p:blipFill>
              <a:blip r:embed="rId113"/>
              <a:stretch>
                <a:fillRect/>
              </a:stretch>
            </p:blipFill>
            <p:spPr>
              <a:xfrm>
                <a:off x="8387652" y="5447446"/>
                <a:ext cx="1377000" cy="901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8" name="Ink 177"/>
              <p14:cNvContentPartPr/>
              <p14:nvPr/>
            </p14:nvContentPartPr>
            <p14:xfrm>
              <a:off x="9652332" y="4289686"/>
              <a:ext cx="396720" cy="1356480"/>
            </p14:xfrm>
          </p:contentPart>
        </mc:Choice>
        <mc:Fallback xmlns="">
          <p:pic>
            <p:nvPicPr>
              <p:cNvPr id="178" name="Ink 177"/>
              <p:cNvPicPr/>
              <p:nvPr/>
            </p:nvPicPr>
            <p:blipFill>
              <a:blip r:embed="rId115"/>
              <a:stretch>
                <a:fillRect/>
              </a:stretch>
            </p:blipFill>
            <p:spPr>
              <a:xfrm>
                <a:off x="9645132" y="4283566"/>
                <a:ext cx="410040" cy="1368000"/>
              </a:xfrm>
              <a:prstGeom prst="rect">
                <a:avLst/>
              </a:prstGeom>
            </p:spPr>
          </p:pic>
        </mc:Fallback>
      </mc:AlternateContent>
    </p:spTree>
    <p:extLst>
      <p:ext uri="{BB962C8B-B14F-4D97-AF65-F5344CB8AC3E}">
        <p14:creationId xmlns:p14="http://schemas.microsoft.com/office/powerpoint/2010/main" val="3639520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Evolving Hyper-V Backup</a:t>
            </a:r>
            <a:r>
              <a:rPr lang="en-US" dirty="0"/>
              <a:t/>
            </a:r>
            <a:br>
              <a:rPr lang="en-US" dirty="0"/>
            </a:br>
            <a:endParaRPr lang="en-US" dirty="0"/>
          </a:p>
        </p:txBody>
      </p:sp>
      <p:sp>
        <p:nvSpPr>
          <p:cNvPr id="6" name="Text Placeholder 5"/>
          <p:cNvSpPr>
            <a:spLocks noGrp="1"/>
          </p:cNvSpPr>
          <p:nvPr>
            <p:ph type="body" sz="quarter" idx="4294967295"/>
          </p:nvPr>
        </p:nvSpPr>
        <p:spPr>
          <a:xfrm>
            <a:off x="275482" y="1213173"/>
            <a:ext cx="11887878" cy="4959677"/>
          </a:xfrm>
          <a:prstGeom prst="rect">
            <a:avLst/>
          </a:prstGeom>
        </p:spPr>
        <p:txBody>
          <a:bodyPr/>
          <a:lstStyle/>
          <a:p>
            <a:r>
              <a:rPr lang="en-US" dirty="0" smtClean="0"/>
              <a:t>New architecture to improve reliability, scale and performance.</a:t>
            </a:r>
          </a:p>
          <a:p>
            <a:pPr marL="571390" indent="-571390">
              <a:buFont typeface="Arial" panose="020B0604020202020204" pitchFamily="34" charset="0"/>
              <a:buChar char="•"/>
            </a:pPr>
            <a:r>
              <a:rPr lang="en-US" dirty="0" smtClean="0"/>
              <a:t>Decoupling backing up virtual machines from backing up the underlying storage.</a:t>
            </a:r>
            <a:endParaRPr lang="en-US" dirty="0"/>
          </a:p>
          <a:p>
            <a:pPr marL="571390" indent="-571390">
              <a:buFont typeface="Arial" panose="020B0604020202020204" pitchFamily="34" charset="0"/>
              <a:buChar char="•"/>
            </a:pPr>
            <a:r>
              <a:rPr lang="en-US" dirty="0" smtClean="0"/>
              <a:t>No longer dependent on hardware snapshots for core backup functionality, but still able to take advantage of hardware capabilities when they are present.</a:t>
            </a:r>
            <a:endParaRPr lang="en-US" dirty="0"/>
          </a:p>
        </p:txBody>
      </p:sp>
    </p:spTree>
    <p:extLst>
      <p:ext uri="{BB962C8B-B14F-4D97-AF65-F5344CB8AC3E}">
        <p14:creationId xmlns:p14="http://schemas.microsoft.com/office/powerpoint/2010/main" val="1792193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Built in change </a:t>
            </a:r>
            <a:r>
              <a:rPr lang="en-US" dirty="0" smtClean="0"/>
              <a:t>tracking for Backup</a:t>
            </a:r>
            <a:r>
              <a:rPr lang="en-US" dirty="0"/>
              <a:t/>
            </a:r>
            <a:br>
              <a:rPr lang="en-US" dirty="0"/>
            </a:br>
            <a:endParaRPr lang="en-US" dirty="0"/>
          </a:p>
        </p:txBody>
      </p:sp>
      <p:sp>
        <p:nvSpPr>
          <p:cNvPr id="6" name="Text Placeholder 5"/>
          <p:cNvSpPr>
            <a:spLocks noGrp="1"/>
          </p:cNvSpPr>
          <p:nvPr>
            <p:ph type="body" sz="quarter" idx="4294967295"/>
          </p:nvPr>
        </p:nvSpPr>
        <p:spPr>
          <a:xfrm>
            <a:off x="275482" y="1213173"/>
            <a:ext cx="11887878" cy="4431983"/>
          </a:xfrm>
          <a:prstGeom prst="rect">
            <a:avLst/>
          </a:prstGeom>
        </p:spPr>
        <p:txBody>
          <a:bodyPr/>
          <a:lstStyle/>
          <a:p>
            <a:r>
              <a:rPr lang="en-US" dirty="0" smtClean="0"/>
              <a:t>Most Hyper-V backup solutions today implement kernel level file system filters in order to gain efficiency.</a:t>
            </a:r>
          </a:p>
          <a:p>
            <a:pPr marL="571390" indent="-571390">
              <a:buFont typeface="Arial" panose="020B0604020202020204" pitchFamily="34" charset="0"/>
              <a:buChar char="•"/>
            </a:pPr>
            <a:r>
              <a:rPr lang="en-US" dirty="0" smtClean="0"/>
              <a:t>Makes it hard for backup partners to update to newer versions of Windows</a:t>
            </a:r>
          </a:p>
          <a:p>
            <a:pPr marL="571390" indent="-571390">
              <a:buFont typeface="Arial" panose="020B0604020202020204" pitchFamily="34" charset="0"/>
              <a:buChar char="•"/>
            </a:pPr>
            <a:r>
              <a:rPr lang="en-US" dirty="0" smtClean="0"/>
              <a:t>Increases the complexity of Hyper-V deployments</a:t>
            </a:r>
          </a:p>
          <a:p>
            <a:r>
              <a:rPr lang="en-US" dirty="0" smtClean="0"/>
              <a:t>Efficient change tracking for backup is now part of the platform</a:t>
            </a:r>
            <a:endParaRPr lang="en-US" dirty="0"/>
          </a:p>
        </p:txBody>
      </p:sp>
    </p:spTree>
    <p:extLst>
      <p:ext uri="{BB962C8B-B14F-4D97-AF65-F5344CB8AC3E}">
        <p14:creationId xmlns:p14="http://schemas.microsoft.com/office/powerpoint/2010/main" val="2452477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VM Configuration Changes</a:t>
            </a:r>
            <a:r>
              <a:rPr lang="en-US" dirty="0"/>
              <a:t/>
            </a:r>
            <a:br>
              <a:rPr lang="en-US" dirty="0"/>
            </a:br>
            <a:endParaRPr lang="en-US" dirty="0"/>
          </a:p>
        </p:txBody>
      </p:sp>
      <p:sp>
        <p:nvSpPr>
          <p:cNvPr id="6" name="Text Placeholder 5"/>
          <p:cNvSpPr>
            <a:spLocks noGrp="1"/>
          </p:cNvSpPr>
          <p:nvPr>
            <p:ph type="body" sz="quarter" idx="4294967295"/>
          </p:nvPr>
        </p:nvSpPr>
        <p:spPr>
          <a:xfrm>
            <a:off x="275482" y="1213173"/>
            <a:ext cx="11887878" cy="3515721"/>
          </a:xfrm>
          <a:prstGeom prst="rect">
            <a:avLst/>
          </a:prstGeom>
        </p:spPr>
        <p:txBody>
          <a:bodyPr/>
          <a:lstStyle/>
          <a:p>
            <a:r>
              <a:rPr lang="en-US" dirty="0" smtClean="0"/>
              <a:t>New virtual machine configuration file</a:t>
            </a:r>
            <a:endParaRPr lang="en-US" dirty="0"/>
          </a:p>
          <a:p>
            <a:pPr marL="571390" indent="-571390">
              <a:buFont typeface="Arial" panose="020B0604020202020204" pitchFamily="34" charset="0"/>
              <a:buChar char="•"/>
            </a:pPr>
            <a:r>
              <a:rPr lang="en-US" dirty="0"/>
              <a:t>Binary format for efficient performance at scale</a:t>
            </a:r>
          </a:p>
          <a:p>
            <a:pPr marL="571390" indent="-571390">
              <a:buFont typeface="Arial" panose="020B0604020202020204" pitchFamily="34" charset="0"/>
              <a:buChar char="•"/>
            </a:pPr>
            <a:r>
              <a:rPr lang="en-US" dirty="0" smtClean="0"/>
              <a:t>Resilient logging for changes</a:t>
            </a:r>
          </a:p>
          <a:p>
            <a:r>
              <a:rPr lang="en-US" dirty="0" smtClean="0"/>
              <a:t>New file extensions</a:t>
            </a:r>
          </a:p>
          <a:p>
            <a:pPr marL="571390" indent="-571390">
              <a:buFont typeface="Arial" panose="020B0604020202020204" pitchFamily="34" charset="0"/>
              <a:buChar char="•"/>
            </a:pPr>
            <a:r>
              <a:rPr lang="en-US" dirty="0" smtClean="0"/>
              <a:t>.VMCX and .VMRS</a:t>
            </a:r>
          </a:p>
        </p:txBody>
      </p:sp>
    </p:spTree>
    <p:extLst>
      <p:ext uri="{BB962C8B-B14F-4D97-AF65-F5344CB8AC3E}">
        <p14:creationId xmlns:p14="http://schemas.microsoft.com/office/powerpoint/2010/main" val="3777269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Hyper-V Cluster Management</a:t>
            </a:r>
            <a:r>
              <a:rPr lang="en-US" dirty="0"/>
              <a:t/>
            </a:r>
            <a:br>
              <a:rPr lang="en-US" dirty="0"/>
            </a:br>
            <a:endParaRPr lang="en-US" dirty="0"/>
          </a:p>
        </p:txBody>
      </p:sp>
      <p:sp>
        <p:nvSpPr>
          <p:cNvPr id="6" name="Text Placeholder 5"/>
          <p:cNvSpPr>
            <a:spLocks noGrp="1"/>
          </p:cNvSpPr>
          <p:nvPr>
            <p:ph type="body" sz="quarter" idx="4294967295"/>
          </p:nvPr>
        </p:nvSpPr>
        <p:spPr>
          <a:xfrm>
            <a:off x="275482" y="1213174"/>
            <a:ext cx="11887878" cy="4080746"/>
          </a:xfrm>
          <a:prstGeom prst="rect">
            <a:avLst/>
          </a:prstGeom>
        </p:spPr>
        <p:txBody>
          <a:bodyPr/>
          <a:lstStyle/>
          <a:p>
            <a:r>
              <a:rPr lang="en-US" dirty="0" smtClean="0"/>
              <a:t>Providing a single view of an entire Hyper-V cluster through WMI</a:t>
            </a:r>
          </a:p>
          <a:p>
            <a:pPr marL="571390" indent="-571390">
              <a:buFont typeface="Arial" panose="020B0604020202020204" pitchFamily="34" charset="0"/>
              <a:buChar char="•"/>
            </a:pPr>
            <a:r>
              <a:rPr lang="en-US" dirty="0" smtClean="0"/>
              <a:t>“Just one big Hyper-V server”</a:t>
            </a:r>
          </a:p>
          <a:p>
            <a:pPr marL="571390" indent="-571390">
              <a:buFont typeface="Arial" panose="020B0604020202020204" pitchFamily="34" charset="0"/>
              <a:buChar char="•"/>
            </a:pPr>
            <a:r>
              <a:rPr lang="en-US" dirty="0" smtClean="0"/>
              <a:t>Limited functionality at this point in time:</a:t>
            </a:r>
          </a:p>
          <a:p>
            <a:pPr marL="599960" lvl="1" indent="-571390">
              <a:buFont typeface="Arial" panose="020B0604020202020204" pitchFamily="34" charset="0"/>
              <a:buChar char="•"/>
            </a:pPr>
            <a:r>
              <a:rPr lang="en-US" dirty="0" smtClean="0"/>
              <a:t>Enumerate virtual machines</a:t>
            </a:r>
          </a:p>
          <a:p>
            <a:pPr marL="599960" lvl="1" indent="-571390">
              <a:buFont typeface="Arial" panose="020B0604020202020204" pitchFamily="34" charset="0"/>
              <a:buChar char="•"/>
            </a:pPr>
            <a:r>
              <a:rPr lang="en-US" dirty="0" smtClean="0"/>
              <a:t>Receive notification of live migration events</a:t>
            </a:r>
          </a:p>
          <a:p>
            <a:pPr marL="571390" indent="-571390">
              <a:buFont typeface="Arial" panose="020B0604020202020204" pitchFamily="34" charset="0"/>
              <a:buChar char="•"/>
            </a:pPr>
            <a:r>
              <a:rPr lang="en-US" dirty="0" smtClean="0"/>
              <a:t>Root\</a:t>
            </a:r>
            <a:r>
              <a:rPr lang="en-US" dirty="0" err="1" smtClean="0"/>
              <a:t>HyperVCluster</a:t>
            </a:r>
            <a:r>
              <a:rPr lang="en-US" dirty="0" smtClean="0"/>
              <a:t>\v2</a:t>
            </a:r>
            <a:endParaRPr lang="en-US" dirty="0"/>
          </a:p>
        </p:txBody>
      </p:sp>
    </p:spTree>
    <p:extLst>
      <p:ext uri="{BB962C8B-B14F-4D97-AF65-F5344CB8AC3E}">
        <p14:creationId xmlns:p14="http://schemas.microsoft.com/office/powerpoint/2010/main" val="2365347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1210298"/>
            <a:ext cx="8228421" cy="2751307"/>
          </a:xfrm>
        </p:spPr>
        <p:txBody>
          <a:bodyPr/>
          <a:lstStyle/>
          <a:p>
            <a:r>
              <a:rPr lang="en-US" dirty="0" smtClean="0"/>
              <a:t>Demo: VM </a:t>
            </a:r>
            <a:r>
              <a:rPr lang="en-US" dirty="0"/>
              <a:t>Configuration &amp; Multi-host Management</a:t>
            </a:r>
          </a:p>
        </p:txBody>
      </p:sp>
    </p:spTree>
    <p:extLst>
      <p:ext uri="{BB962C8B-B14F-4D97-AF65-F5344CB8AC3E}">
        <p14:creationId xmlns:p14="http://schemas.microsoft.com/office/powerpoint/2010/main" val="379955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Enhancing the platform</a:t>
            </a:r>
          </a:p>
        </p:txBody>
      </p:sp>
      <p:grpSp>
        <p:nvGrpSpPr>
          <p:cNvPr id="3" name="Group 2"/>
          <p:cNvGrpSpPr/>
          <p:nvPr/>
        </p:nvGrpSpPr>
        <p:grpSpPr>
          <a:xfrm>
            <a:off x="8779579" y="3497262"/>
            <a:ext cx="2925058" cy="3402592"/>
            <a:chOff x="8779579" y="4204080"/>
            <a:chExt cx="2535120" cy="2695774"/>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779579" y="5653440"/>
                <a:ext cx="1143000" cy="601920"/>
              </p14:xfrm>
            </p:contentPart>
          </mc:Choice>
          <mc:Fallback xmlns="">
            <p:pic>
              <p:nvPicPr>
                <p:cNvPr id="4" name="Ink 3"/>
                <p:cNvPicPr/>
                <p:nvPr/>
              </p:nvPicPr>
              <p:blipFill>
                <a:blip r:embed="rId3"/>
                <a:stretch>
                  <a:fillRect/>
                </a:stretch>
              </p:blipFill>
              <p:spPr>
                <a:xfrm>
                  <a:off x="8774586" y="5648878"/>
                  <a:ext cx="1152049" cy="61018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130219" y="4354920"/>
                <a:ext cx="1812240" cy="1446120"/>
              </p14:xfrm>
            </p:contentPart>
          </mc:Choice>
          <mc:Fallback xmlns="">
            <p:pic>
              <p:nvPicPr>
                <p:cNvPr id="6" name="Ink 5"/>
                <p:cNvPicPr/>
                <p:nvPr/>
              </p:nvPicPr>
              <p:blipFill>
                <a:blip r:embed="rId5"/>
                <a:stretch>
                  <a:fillRect/>
                </a:stretch>
              </p:blipFill>
              <p:spPr>
                <a:xfrm>
                  <a:off x="9121797" y="4348360"/>
                  <a:ext cx="1830643" cy="146066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9385459" y="4985640"/>
                <a:ext cx="1200960" cy="605160"/>
              </p14:xfrm>
            </p:contentPart>
          </mc:Choice>
          <mc:Fallback xmlns="">
            <p:pic>
              <p:nvPicPr>
                <p:cNvPr id="7" name="Ink 6"/>
                <p:cNvPicPr/>
                <p:nvPr/>
              </p:nvPicPr>
              <p:blipFill>
                <a:blip r:embed="rId7"/>
                <a:stretch>
                  <a:fillRect/>
                </a:stretch>
              </p:blipFill>
              <p:spPr>
                <a:xfrm>
                  <a:off x="9379531" y="4978517"/>
                  <a:ext cx="1214689" cy="62083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9526377" y="5778814"/>
                <a:ext cx="410400" cy="1121040"/>
              </p14:xfrm>
            </p:contentPart>
          </mc:Choice>
          <mc:Fallback xmlns="">
            <p:pic>
              <p:nvPicPr>
                <p:cNvPr id="8" name="Ink 7"/>
                <p:cNvPicPr/>
                <p:nvPr/>
              </p:nvPicPr>
              <p:blipFill>
                <a:blip r:embed="rId9"/>
                <a:stretch>
                  <a:fillRect/>
                </a:stretch>
              </p:blipFill>
              <p:spPr>
                <a:xfrm>
                  <a:off x="9518263" y="5773679"/>
                  <a:ext cx="421635" cy="113130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10770739" y="5691960"/>
                <a:ext cx="179280" cy="1141920"/>
              </p14:xfrm>
            </p:contentPart>
          </mc:Choice>
          <mc:Fallback xmlns="">
            <p:pic>
              <p:nvPicPr>
                <p:cNvPr id="9" name="Ink 8"/>
                <p:cNvPicPr/>
                <p:nvPr/>
              </p:nvPicPr>
              <p:blipFill>
                <a:blip r:embed="rId11"/>
                <a:stretch>
                  <a:fillRect/>
                </a:stretch>
              </p:blipFill>
              <p:spPr>
                <a:xfrm>
                  <a:off x="10765439" y="5688538"/>
                  <a:ext cx="192375" cy="115104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9292579" y="4204080"/>
                <a:ext cx="1690920" cy="904680"/>
              </p14:xfrm>
            </p:contentPart>
          </mc:Choice>
          <mc:Fallback xmlns="">
            <p:pic>
              <p:nvPicPr>
                <p:cNvPr id="10" name="Ink 9"/>
                <p:cNvPicPr/>
                <p:nvPr/>
              </p:nvPicPr>
              <p:blipFill>
                <a:blip r:embed="rId13"/>
                <a:stretch>
                  <a:fillRect/>
                </a:stretch>
              </p:blipFill>
              <p:spPr>
                <a:xfrm>
                  <a:off x="9286650" y="4199231"/>
                  <a:ext cx="1704338" cy="91637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p14:cNvContentPartPr/>
                <p14:nvPr/>
              </p14:nvContentPartPr>
              <p14:xfrm>
                <a:off x="9813139" y="5647320"/>
                <a:ext cx="945360" cy="557280"/>
              </p14:xfrm>
            </p:contentPart>
          </mc:Choice>
          <mc:Fallback xmlns="">
            <p:pic>
              <p:nvPicPr>
                <p:cNvPr id="11" name="Ink 10"/>
                <p:cNvPicPr/>
                <p:nvPr/>
              </p:nvPicPr>
              <p:blipFill>
                <a:blip r:embed="rId15"/>
                <a:stretch>
                  <a:fillRect/>
                </a:stretch>
              </p:blipFill>
              <p:spPr>
                <a:xfrm>
                  <a:off x="9807211" y="5640475"/>
                  <a:ext cx="957216" cy="5712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p14:cNvContentPartPr/>
                <p14:nvPr/>
              </p14:nvContentPartPr>
              <p14:xfrm>
                <a:off x="10833739" y="5717880"/>
                <a:ext cx="480960" cy="584280"/>
              </p14:xfrm>
            </p:contentPart>
          </mc:Choice>
          <mc:Fallback xmlns="">
            <p:pic>
              <p:nvPicPr>
                <p:cNvPr id="12" name="Ink 11"/>
                <p:cNvPicPr/>
                <p:nvPr/>
              </p:nvPicPr>
              <p:blipFill>
                <a:blip r:embed="rId17"/>
                <a:stretch>
                  <a:fillRect/>
                </a:stretch>
              </p:blipFill>
              <p:spPr>
                <a:xfrm>
                  <a:off x="10829369" y="5712462"/>
                  <a:ext cx="491260" cy="59369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2" name="Ink 21"/>
              <p14:cNvContentPartPr/>
              <p14:nvPr/>
            </p14:nvContentPartPr>
            <p14:xfrm>
              <a:off x="9299172" y="3368607"/>
              <a:ext cx="2296440" cy="1159560"/>
            </p14:xfrm>
          </p:contentPart>
        </mc:Choice>
        <mc:Fallback xmlns="">
          <p:pic>
            <p:nvPicPr>
              <p:cNvPr id="22" name="Ink 21"/>
              <p:cNvPicPr/>
              <p:nvPr/>
            </p:nvPicPr>
            <p:blipFill>
              <a:blip r:embed="rId19"/>
              <a:stretch>
                <a:fillRect/>
              </a:stretch>
            </p:blipFill>
            <p:spPr>
              <a:xfrm>
                <a:off x="9283692" y="3352767"/>
                <a:ext cx="2325960" cy="118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p14:cNvContentPartPr/>
              <p14:nvPr/>
            </p14:nvContentPartPr>
            <p14:xfrm>
              <a:off x="9265692" y="3383727"/>
              <a:ext cx="2260800" cy="1129320"/>
            </p14:xfrm>
          </p:contentPart>
        </mc:Choice>
        <mc:Fallback xmlns="">
          <p:pic>
            <p:nvPicPr>
              <p:cNvPr id="25" name="Ink 24"/>
              <p:cNvPicPr/>
              <p:nvPr/>
            </p:nvPicPr>
            <p:blipFill>
              <a:blip r:embed="rId21"/>
              <a:stretch>
                <a:fillRect/>
              </a:stretch>
            </p:blipFill>
            <p:spPr>
              <a:xfrm>
                <a:off x="9255972" y="3373647"/>
                <a:ext cx="2282040" cy="1153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p14:cNvContentPartPr/>
              <p14:nvPr/>
            </p14:nvContentPartPr>
            <p14:xfrm>
              <a:off x="9892452" y="2080887"/>
              <a:ext cx="1882080" cy="1490400"/>
            </p14:xfrm>
          </p:contentPart>
        </mc:Choice>
        <mc:Fallback xmlns="">
          <p:pic>
            <p:nvPicPr>
              <p:cNvPr id="28" name="Ink 27"/>
              <p:cNvPicPr/>
              <p:nvPr/>
            </p:nvPicPr>
            <p:blipFill>
              <a:blip r:embed="rId23"/>
              <a:stretch>
                <a:fillRect/>
              </a:stretch>
            </p:blipFill>
            <p:spPr>
              <a:xfrm>
                <a:off x="9883452" y="2066847"/>
                <a:ext cx="1901160" cy="1509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53"/>
              <p14:cNvContentPartPr/>
              <p14:nvPr/>
            </p14:nvContentPartPr>
            <p14:xfrm>
              <a:off x="10157412" y="2303367"/>
              <a:ext cx="1585440" cy="1362960"/>
            </p14:xfrm>
          </p:contentPart>
        </mc:Choice>
        <mc:Fallback xmlns="">
          <p:pic>
            <p:nvPicPr>
              <p:cNvPr id="54" name="Ink 53"/>
              <p:cNvPicPr/>
              <p:nvPr/>
            </p:nvPicPr>
            <p:blipFill>
              <a:blip r:embed="rId25"/>
              <a:stretch>
                <a:fillRect/>
              </a:stretch>
            </p:blipFill>
            <p:spPr>
              <a:xfrm>
                <a:off x="10151652" y="2290047"/>
                <a:ext cx="1602360" cy="1390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p14:cNvContentPartPr/>
              <p14:nvPr/>
            </p14:nvContentPartPr>
            <p14:xfrm>
              <a:off x="8066071" y="3737763"/>
              <a:ext cx="1047766" cy="1747119"/>
            </p14:xfrm>
          </p:contentPart>
        </mc:Choice>
        <mc:Fallback xmlns="">
          <p:pic>
            <p:nvPicPr>
              <p:cNvPr id="61" name="Ink 60"/>
              <p:cNvPicPr/>
              <p:nvPr/>
            </p:nvPicPr>
            <p:blipFill>
              <a:blip r:embed="rId27"/>
              <a:stretch>
                <a:fillRect/>
              </a:stretch>
            </p:blipFill>
            <p:spPr>
              <a:xfrm>
                <a:off x="8061750" y="3730563"/>
                <a:ext cx="1062528" cy="176619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5" name="Ink 64"/>
              <p14:cNvContentPartPr/>
              <p14:nvPr/>
            </p14:nvContentPartPr>
            <p14:xfrm>
              <a:off x="11085492" y="2731407"/>
              <a:ext cx="713880" cy="1473480"/>
            </p14:xfrm>
          </p:contentPart>
        </mc:Choice>
        <mc:Fallback xmlns="">
          <p:pic>
            <p:nvPicPr>
              <p:cNvPr id="65" name="Ink 64"/>
              <p:cNvPicPr/>
              <p:nvPr/>
            </p:nvPicPr>
            <p:blipFill>
              <a:blip r:embed="rId29"/>
              <a:stretch>
                <a:fillRect/>
              </a:stretch>
            </p:blipFill>
            <p:spPr>
              <a:xfrm>
                <a:off x="11075412" y="2719167"/>
                <a:ext cx="738000" cy="149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6" name="Ink 65"/>
              <p14:cNvContentPartPr/>
              <p14:nvPr/>
            </p14:nvContentPartPr>
            <p14:xfrm>
              <a:off x="9777612" y="5338167"/>
              <a:ext cx="1906560" cy="1462320"/>
            </p14:xfrm>
          </p:contentPart>
        </mc:Choice>
        <mc:Fallback xmlns="">
          <p:pic>
            <p:nvPicPr>
              <p:cNvPr id="66" name="Ink 65"/>
              <p:cNvPicPr/>
              <p:nvPr/>
            </p:nvPicPr>
            <p:blipFill>
              <a:blip r:embed="rId31"/>
              <a:stretch>
                <a:fillRect/>
              </a:stretch>
            </p:blipFill>
            <p:spPr>
              <a:xfrm>
                <a:off x="9764292" y="5325207"/>
                <a:ext cx="1932840" cy="1486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7" name="Ink 66"/>
              <p14:cNvContentPartPr/>
              <p14:nvPr/>
            </p14:nvContentPartPr>
            <p14:xfrm>
              <a:off x="11039052" y="5303967"/>
              <a:ext cx="675360" cy="1333080"/>
            </p14:xfrm>
          </p:contentPart>
        </mc:Choice>
        <mc:Fallback xmlns="">
          <p:pic>
            <p:nvPicPr>
              <p:cNvPr id="67" name="Ink 66"/>
              <p:cNvPicPr/>
              <p:nvPr/>
            </p:nvPicPr>
            <p:blipFill>
              <a:blip r:embed="rId33"/>
              <a:stretch>
                <a:fillRect/>
              </a:stretch>
            </p:blipFill>
            <p:spPr>
              <a:xfrm>
                <a:off x="11030772" y="5297487"/>
                <a:ext cx="693000" cy="1349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p14:cNvContentPartPr/>
              <p14:nvPr/>
            </p14:nvContentPartPr>
            <p14:xfrm>
              <a:off x="10036092" y="3222807"/>
              <a:ext cx="1328400" cy="583560"/>
            </p14:xfrm>
          </p:contentPart>
        </mc:Choice>
        <mc:Fallback xmlns="">
          <p:pic>
            <p:nvPicPr>
              <p:cNvPr id="74" name="Ink 73"/>
              <p:cNvPicPr/>
              <p:nvPr/>
            </p:nvPicPr>
            <p:blipFill>
              <a:blip r:embed="rId35"/>
              <a:stretch>
                <a:fillRect/>
              </a:stretch>
            </p:blipFill>
            <p:spPr>
              <a:xfrm>
                <a:off x="10029972" y="3212367"/>
                <a:ext cx="13492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p14:cNvContentPartPr/>
              <p14:nvPr/>
            </p14:nvContentPartPr>
            <p14:xfrm>
              <a:off x="8656212" y="4529967"/>
              <a:ext cx="397800" cy="1634760"/>
            </p14:xfrm>
          </p:contentPart>
        </mc:Choice>
        <mc:Fallback xmlns="">
          <p:pic>
            <p:nvPicPr>
              <p:cNvPr id="75" name="Ink 74"/>
              <p:cNvPicPr/>
              <p:nvPr/>
            </p:nvPicPr>
            <p:blipFill>
              <a:blip r:embed="rId37"/>
              <a:stretch>
                <a:fillRect/>
              </a:stretch>
            </p:blipFill>
            <p:spPr>
              <a:xfrm>
                <a:off x="8641452" y="4515207"/>
                <a:ext cx="426240" cy="166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7" name="Ink 76"/>
              <p14:cNvContentPartPr/>
              <p14:nvPr/>
            </p14:nvContentPartPr>
            <p14:xfrm>
              <a:off x="8704452" y="4568847"/>
              <a:ext cx="270360" cy="1635840"/>
            </p14:xfrm>
          </p:contentPart>
        </mc:Choice>
        <mc:Fallback xmlns="">
          <p:pic>
            <p:nvPicPr>
              <p:cNvPr id="77" name="Ink 76"/>
              <p:cNvPicPr/>
              <p:nvPr/>
            </p:nvPicPr>
            <p:blipFill>
              <a:blip r:embed="rId39"/>
              <a:stretch>
                <a:fillRect/>
              </a:stretch>
            </p:blipFill>
            <p:spPr>
              <a:xfrm>
                <a:off x="8692212" y="4559487"/>
                <a:ext cx="296640" cy="1658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 name="Ink 12"/>
              <p14:cNvContentPartPr/>
              <p14:nvPr/>
            </p14:nvContentPartPr>
            <p14:xfrm>
              <a:off x="11209440" y="6048480"/>
              <a:ext cx="518760" cy="922320"/>
            </p14:xfrm>
          </p:contentPart>
        </mc:Choice>
        <mc:Fallback xmlns="">
          <p:pic>
            <p:nvPicPr>
              <p:cNvPr id="13" name="Ink 12"/>
              <p:cNvPicPr/>
              <p:nvPr/>
            </p:nvPicPr>
            <p:blipFill>
              <a:blip r:embed="rId41"/>
              <a:stretch>
                <a:fillRect/>
              </a:stretch>
            </p:blipFill>
            <p:spPr>
              <a:xfrm>
                <a:off x="11196480" y="6034800"/>
                <a:ext cx="543240" cy="948960"/>
              </a:xfrm>
              <a:prstGeom prst="rect">
                <a:avLst/>
              </a:prstGeom>
            </p:spPr>
          </p:pic>
        </mc:Fallback>
      </mc:AlternateContent>
    </p:spTree>
    <p:extLst>
      <p:ext uri="{BB962C8B-B14F-4D97-AF65-F5344CB8AC3E}">
        <p14:creationId xmlns:p14="http://schemas.microsoft.com/office/powerpoint/2010/main" val="2326118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Hyper-V on Nano Server</a:t>
            </a:r>
            <a:endParaRPr lang="en-US" dirty="0"/>
          </a:p>
        </p:txBody>
      </p:sp>
      <p:sp>
        <p:nvSpPr>
          <p:cNvPr id="3" name="Text Placeholder 2"/>
          <p:cNvSpPr>
            <a:spLocks noGrp="1"/>
          </p:cNvSpPr>
          <p:nvPr>
            <p:ph type="body" sz="quarter" idx="4294967295"/>
          </p:nvPr>
        </p:nvSpPr>
        <p:spPr>
          <a:xfrm>
            <a:off x="274639" y="1212849"/>
            <a:ext cx="11889564" cy="1969770"/>
          </a:xfrm>
          <a:prstGeom prst="rect">
            <a:avLst/>
          </a:prstGeom>
        </p:spPr>
        <p:txBody>
          <a:bodyPr/>
          <a:lstStyle/>
          <a:p>
            <a:r>
              <a:rPr lang="en-US" dirty="0" smtClean="0"/>
              <a:t>Nano Server is a great platform for Hyper-V</a:t>
            </a:r>
          </a:p>
          <a:p>
            <a:pPr marL="571500" indent="-571500">
              <a:buFont typeface="Arial" panose="020B0604020202020204" pitchFamily="34" charset="0"/>
              <a:buChar char="•"/>
            </a:pPr>
            <a:r>
              <a:rPr lang="en-US" dirty="0" smtClean="0"/>
              <a:t>We will be using Nano Server for many of our demos today</a:t>
            </a:r>
            <a:endParaRPr lang="en-US" dirty="0"/>
          </a:p>
        </p:txBody>
      </p:sp>
      <p:sp>
        <p:nvSpPr>
          <p:cNvPr id="4" name="TextBox 3"/>
          <p:cNvSpPr txBox="1"/>
          <p:nvPr/>
        </p:nvSpPr>
        <p:spPr>
          <a:xfrm>
            <a:off x="731837" y="5249862"/>
            <a:ext cx="10058400"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Session</a:t>
            </a:r>
            <a:r>
              <a:rPr lang="en-US" sz="2400" dirty="0">
                <a:gradFill>
                  <a:gsLst>
                    <a:gs pos="2917">
                      <a:schemeClr val="tx1"/>
                    </a:gs>
                    <a:gs pos="30000">
                      <a:schemeClr val="tx1"/>
                    </a:gs>
                  </a:gsLst>
                  <a:lin ang="5400000" scaled="0"/>
                </a:gradFill>
              </a:rPr>
              <a:t>: Nano Server: The future of Windows Server starts now</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367633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Hypervisor power management improvements</a:t>
            </a:r>
            <a:br>
              <a:rPr lang="en-US" dirty="0"/>
            </a:br>
            <a:r>
              <a:rPr lang="en-US" dirty="0"/>
              <a:t/>
            </a:r>
            <a:br>
              <a:rPr lang="en-US" dirty="0"/>
            </a:br>
            <a:endParaRPr lang="en-US" dirty="0"/>
          </a:p>
        </p:txBody>
      </p:sp>
      <p:sp>
        <p:nvSpPr>
          <p:cNvPr id="6" name="Text Placeholder 5"/>
          <p:cNvSpPr>
            <a:spLocks noGrp="1"/>
          </p:cNvSpPr>
          <p:nvPr>
            <p:ph type="body" sz="quarter" idx="4294967295"/>
          </p:nvPr>
        </p:nvSpPr>
        <p:spPr>
          <a:xfrm>
            <a:off x="275482" y="2048043"/>
            <a:ext cx="11887878" cy="1292662"/>
          </a:xfrm>
          <a:prstGeom prst="rect">
            <a:avLst/>
          </a:prstGeom>
        </p:spPr>
        <p:txBody>
          <a:bodyPr/>
          <a:lstStyle/>
          <a:p>
            <a:r>
              <a:rPr lang="en-US" dirty="0" smtClean="0"/>
              <a:t>Updated hypervisor power management model to support new modes of power management.</a:t>
            </a:r>
          </a:p>
        </p:txBody>
      </p:sp>
    </p:spTree>
    <p:extLst>
      <p:ext uri="{BB962C8B-B14F-4D97-AF65-F5344CB8AC3E}">
        <p14:creationId xmlns:p14="http://schemas.microsoft.com/office/powerpoint/2010/main" val="1748656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89037" y="144462"/>
            <a:ext cx="9886950" cy="7134225"/>
          </a:xfrm>
          <a:prstGeom prst="rect">
            <a:avLst/>
          </a:prstGeom>
        </p:spPr>
      </p:pic>
      <p:pic>
        <p:nvPicPr>
          <p:cNvPr id="2" name="Picture 1"/>
          <p:cNvPicPr>
            <a:picLocks noChangeAspect="1"/>
          </p:cNvPicPr>
          <p:nvPr/>
        </p:nvPicPr>
        <p:blipFill>
          <a:blip r:embed="rId4"/>
          <a:stretch>
            <a:fillRect/>
          </a:stretch>
        </p:blipFill>
        <p:spPr>
          <a:xfrm>
            <a:off x="6008687" y="4760633"/>
            <a:ext cx="6057900" cy="1400175"/>
          </a:xfrm>
          <a:prstGeom prst="rect">
            <a:avLst/>
          </a:prstGeom>
          <a:ln w="22225">
            <a:solidFill>
              <a:srgbClr val="000000"/>
            </a:solidFill>
          </a:ln>
        </p:spPr>
      </p:pic>
      <p:pic>
        <p:nvPicPr>
          <p:cNvPr id="3" name="Picture 2"/>
          <p:cNvPicPr>
            <a:picLocks noChangeAspect="1"/>
          </p:cNvPicPr>
          <p:nvPr/>
        </p:nvPicPr>
        <p:blipFill>
          <a:blip r:embed="rId5"/>
          <a:stretch>
            <a:fillRect/>
          </a:stretch>
        </p:blipFill>
        <p:spPr>
          <a:xfrm>
            <a:off x="827087" y="2017433"/>
            <a:ext cx="6048375" cy="1381125"/>
          </a:xfrm>
          <a:prstGeom prst="rect">
            <a:avLst/>
          </a:prstGeom>
          <a:ln w="22225">
            <a:solidFill>
              <a:srgbClr val="000000"/>
            </a:solidFill>
          </a:ln>
        </p:spPr>
      </p:pic>
      <p:pic>
        <p:nvPicPr>
          <p:cNvPr id="4" name="Picture 3"/>
          <p:cNvPicPr>
            <a:picLocks noChangeAspect="1"/>
          </p:cNvPicPr>
          <p:nvPr/>
        </p:nvPicPr>
        <p:blipFill>
          <a:blip r:embed="rId6"/>
          <a:stretch>
            <a:fillRect/>
          </a:stretch>
        </p:blipFill>
        <p:spPr>
          <a:xfrm>
            <a:off x="6237287" y="2579408"/>
            <a:ext cx="6076950" cy="1400175"/>
          </a:xfrm>
          <a:prstGeom prst="rect">
            <a:avLst/>
          </a:prstGeom>
          <a:ln w="22225">
            <a:solidFill>
              <a:srgbClr val="000000"/>
            </a:solidFill>
          </a:ln>
        </p:spPr>
      </p:pic>
      <p:pic>
        <p:nvPicPr>
          <p:cNvPr id="6" name="Picture 5"/>
          <p:cNvPicPr>
            <a:picLocks noChangeAspect="1"/>
          </p:cNvPicPr>
          <p:nvPr/>
        </p:nvPicPr>
        <p:blipFill>
          <a:blip r:embed="rId7"/>
          <a:stretch>
            <a:fillRect/>
          </a:stretch>
        </p:blipFill>
        <p:spPr>
          <a:xfrm>
            <a:off x="836612" y="3821766"/>
            <a:ext cx="6038850" cy="1400175"/>
          </a:xfrm>
          <a:prstGeom prst="rect">
            <a:avLst/>
          </a:prstGeom>
          <a:ln w="22225">
            <a:solidFill>
              <a:srgbClr val="000000"/>
            </a:solidFill>
          </a:ln>
        </p:spPr>
      </p:pic>
      <p:pic>
        <p:nvPicPr>
          <p:cNvPr id="7" name="Picture 6"/>
          <p:cNvPicPr>
            <a:picLocks noChangeAspect="1"/>
          </p:cNvPicPr>
          <p:nvPr/>
        </p:nvPicPr>
        <p:blipFill>
          <a:blip r:embed="rId8"/>
          <a:stretch>
            <a:fillRect/>
          </a:stretch>
        </p:blipFill>
        <p:spPr>
          <a:xfrm>
            <a:off x="1189037" y="5683904"/>
            <a:ext cx="6057900" cy="1371600"/>
          </a:xfrm>
          <a:prstGeom prst="rect">
            <a:avLst/>
          </a:prstGeom>
          <a:ln w="22225">
            <a:solidFill>
              <a:srgbClr val="000000"/>
            </a:solidFill>
          </a:ln>
        </p:spPr>
      </p:pic>
      <p:pic>
        <p:nvPicPr>
          <p:cNvPr id="8" name="Picture 7"/>
          <p:cNvPicPr>
            <a:picLocks noChangeAspect="1"/>
          </p:cNvPicPr>
          <p:nvPr/>
        </p:nvPicPr>
        <p:blipFill>
          <a:blip r:embed="rId9"/>
          <a:stretch>
            <a:fillRect/>
          </a:stretch>
        </p:blipFill>
        <p:spPr>
          <a:xfrm>
            <a:off x="4865687" y="4246937"/>
            <a:ext cx="6057900" cy="1400175"/>
          </a:xfrm>
          <a:prstGeom prst="rect">
            <a:avLst/>
          </a:prstGeom>
          <a:ln w="22225">
            <a:solidFill>
              <a:srgbClr val="000000"/>
            </a:solidFill>
          </a:ln>
        </p:spPr>
      </p:pic>
      <p:pic>
        <p:nvPicPr>
          <p:cNvPr id="10" name="Picture 9"/>
          <p:cNvPicPr>
            <a:picLocks noChangeAspect="1"/>
          </p:cNvPicPr>
          <p:nvPr/>
        </p:nvPicPr>
        <p:blipFill>
          <a:blip r:embed="rId10"/>
          <a:stretch>
            <a:fillRect/>
          </a:stretch>
        </p:blipFill>
        <p:spPr>
          <a:xfrm>
            <a:off x="3041650" y="3150907"/>
            <a:ext cx="6057900" cy="1209675"/>
          </a:xfrm>
          <a:prstGeom prst="rect">
            <a:avLst/>
          </a:prstGeom>
          <a:ln w="22225">
            <a:solidFill>
              <a:srgbClr val="000000"/>
            </a:solidFill>
          </a:ln>
        </p:spPr>
      </p:pic>
      <p:pic>
        <p:nvPicPr>
          <p:cNvPr id="11" name="Picture 10"/>
          <p:cNvPicPr>
            <a:picLocks noChangeAspect="1"/>
          </p:cNvPicPr>
          <p:nvPr/>
        </p:nvPicPr>
        <p:blipFill>
          <a:blip r:embed="rId11"/>
          <a:stretch>
            <a:fillRect/>
          </a:stretch>
        </p:blipFill>
        <p:spPr>
          <a:xfrm>
            <a:off x="5637212" y="5519598"/>
            <a:ext cx="6057900" cy="1200150"/>
          </a:xfrm>
          <a:prstGeom prst="rect">
            <a:avLst/>
          </a:prstGeom>
          <a:ln w="22225">
            <a:solidFill>
              <a:srgbClr val="000000"/>
            </a:solidFill>
          </a:ln>
        </p:spPr>
      </p:pic>
      <p:pic>
        <p:nvPicPr>
          <p:cNvPr id="9" name="Picture 8"/>
          <p:cNvPicPr>
            <a:picLocks noChangeAspect="1"/>
          </p:cNvPicPr>
          <p:nvPr/>
        </p:nvPicPr>
        <p:blipFill>
          <a:blip r:embed="rId12"/>
          <a:stretch>
            <a:fillRect/>
          </a:stretch>
        </p:blipFill>
        <p:spPr>
          <a:xfrm>
            <a:off x="3117850" y="4119423"/>
            <a:ext cx="6057900" cy="1400175"/>
          </a:xfrm>
          <a:prstGeom prst="rect">
            <a:avLst/>
          </a:prstGeom>
          <a:ln w="22225">
            <a:solidFill>
              <a:srgbClr val="000000"/>
            </a:solidFill>
          </a:ln>
        </p:spPr>
      </p:pic>
    </p:spTree>
    <p:extLst>
      <p:ext uri="{BB962C8B-B14F-4D97-AF65-F5344CB8AC3E}">
        <p14:creationId xmlns:p14="http://schemas.microsoft.com/office/powerpoint/2010/main" val="487639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nodeType="afterEffect">
                                  <p:stCondLst>
                                    <p:cond delay="100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100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7000"/>
                            </p:stCondLst>
                            <p:childTnLst>
                              <p:par>
                                <p:cTn id="29" presetID="1" presetClass="entr" presetSubtype="0" fill="hold" nodeType="afterEffect">
                                  <p:stCondLst>
                                    <p:cond delay="100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Hypervisor power management improvements</a:t>
            </a:r>
            <a:br>
              <a:rPr lang="en-US" dirty="0"/>
            </a:br>
            <a:r>
              <a:rPr lang="en-US" dirty="0"/>
              <a:t/>
            </a:r>
            <a:br>
              <a:rPr lang="en-US" dirty="0"/>
            </a:br>
            <a:endParaRPr lang="en-US" dirty="0"/>
          </a:p>
        </p:txBody>
      </p:sp>
      <p:sp>
        <p:nvSpPr>
          <p:cNvPr id="6" name="Text Placeholder 5"/>
          <p:cNvSpPr>
            <a:spLocks noGrp="1"/>
          </p:cNvSpPr>
          <p:nvPr>
            <p:ph type="body" sz="quarter" idx="4294967295"/>
          </p:nvPr>
        </p:nvSpPr>
        <p:spPr>
          <a:xfrm>
            <a:off x="275482" y="2048043"/>
            <a:ext cx="11887878" cy="2646503"/>
          </a:xfrm>
          <a:prstGeom prst="rect">
            <a:avLst/>
          </a:prstGeom>
        </p:spPr>
        <p:txBody>
          <a:bodyPr/>
          <a:lstStyle/>
          <a:p>
            <a:r>
              <a:rPr lang="en-US" dirty="0" smtClean="0"/>
              <a:t>Updated hypervisor power management model to support new modes of power management.</a:t>
            </a:r>
          </a:p>
          <a:p>
            <a:endParaRPr lang="en-US" dirty="0"/>
          </a:p>
          <a:p>
            <a:r>
              <a:rPr lang="en-US" dirty="0" smtClean="0"/>
              <a:t>Connected Standby works!</a:t>
            </a:r>
            <a:endParaRPr lang="en-US" dirty="0"/>
          </a:p>
        </p:txBody>
      </p:sp>
    </p:spTree>
    <p:extLst>
      <p:ext uri="{BB962C8B-B14F-4D97-AF65-F5344CB8AC3E}">
        <p14:creationId xmlns:p14="http://schemas.microsoft.com/office/powerpoint/2010/main" val="253124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RemoteFX</a:t>
            </a:r>
            <a:r>
              <a:rPr lang="en-US" dirty="0" smtClean="0"/>
              <a:t> Improvements</a:t>
            </a:r>
            <a:endParaRPr lang="en-US" dirty="0"/>
          </a:p>
        </p:txBody>
      </p:sp>
      <p:sp>
        <p:nvSpPr>
          <p:cNvPr id="3" name="Text Placeholder 2"/>
          <p:cNvSpPr>
            <a:spLocks noGrp="1"/>
          </p:cNvSpPr>
          <p:nvPr>
            <p:ph type="body" sz="quarter" idx="4294967295"/>
          </p:nvPr>
        </p:nvSpPr>
        <p:spPr>
          <a:xfrm>
            <a:off x="275481" y="1212849"/>
            <a:ext cx="11887878" cy="2092881"/>
          </a:xfrm>
          <a:prstGeom prst="rect">
            <a:avLst/>
          </a:prstGeom>
        </p:spPr>
        <p:txBody>
          <a:bodyPr/>
          <a:lstStyle/>
          <a:p>
            <a:r>
              <a:rPr lang="en-US" dirty="0" smtClean="0"/>
              <a:t>Support </a:t>
            </a:r>
            <a:r>
              <a:rPr lang="en-US" dirty="0"/>
              <a:t>for OpenGL 4.4 and OpenCL 1.1 API</a:t>
            </a:r>
          </a:p>
          <a:p>
            <a:r>
              <a:rPr lang="en-US" dirty="0" smtClean="0"/>
              <a:t>Larger </a:t>
            </a:r>
            <a:r>
              <a:rPr lang="en-US" dirty="0"/>
              <a:t>dedicated VRAM and configurable VRAM.</a:t>
            </a:r>
          </a:p>
          <a:p>
            <a:endParaRPr lang="en-US" dirty="0"/>
          </a:p>
        </p:txBody>
      </p:sp>
    </p:spTree>
    <p:extLst>
      <p:ext uri="{BB962C8B-B14F-4D97-AF65-F5344CB8AC3E}">
        <p14:creationId xmlns:p14="http://schemas.microsoft.com/office/powerpoint/2010/main" val="425014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Text Placeholder 4"/>
          <p:cNvSpPr>
            <a:spLocks noGrp="1"/>
          </p:cNvSpPr>
          <p:nvPr>
            <p:ph type="body" sz="quarter" idx="4294967295"/>
          </p:nvPr>
        </p:nvSpPr>
        <p:spPr>
          <a:xfrm>
            <a:off x="275482" y="1213173"/>
            <a:ext cx="11887878" cy="3877985"/>
          </a:xfrm>
          <a:prstGeom prst="rect">
            <a:avLst/>
          </a:prstGeom>
        </p:spPr>
        <p:txBody>
          <a:bodyPr/>
          <a:lstStyle/>
          <a:p>
            <a:r>
              <a:rPr lang="en-US" dirty="0" smtClean="0"/>
              <a:t>Lots of new functionality in Windows Server Technical Preview 2!</a:t>
            </a:r>
          </a:p>
          <a:p>
            <a:pPr marL="571390" indent="-571390">
              <a:buFont typeface="Arial" panose="020B0604020202020204" pitchFamily="34" charset="0"/>
              <a:buChar char="•"/>
            </a:pPr>
            <a:r>
              <a:rPr lang="en-US" dirty="0" smtClean="0"/>
              <a:t>More to come in the future!</a:t>
            </a:r>
          </a:p>
          <a:p>
            <a:pPr marL="571390" indent="-571390">
              <a:buFont typeface="Arial" panose="020B0604020202020204" pitchFamily="34" charset="0"/>
              <a:buChar char="•"/>
            </a:pPr>
            <a:r>
              <a:rPr lang="en-US" dirty="0" smtClean="0"/>
              <a:t>Please try out the new functionality – and provide us with feedback!</a:t>
            </a:r>
          </a:p>
          <a:p>
            <a:pPr marL="571390" indent="-571390">
              <a:buFont typeface="Arial" panose="020B0604020202020204" pitchFamily="34" charset="0"/>
              <a:buChar char="•"/>
            </a:pPr>
            <a:r>
              <a:rPr lang="en-US" dirty="0" smtClean="0"/>
              <a:t>Talk to us at @</a:t>
            </a:r>
            <a:r>
              <a:rPr lang="en-US" dirty="0" err="1" smtClean="0"/>
              <a:t>VirtualPCGuy</a:t>
            </a:r>
            <a:r>
              <a:rPr lang="en-US" dirty="0" smtClean="0"/>
              <a:t> and @</a:t>
            </a:r>
            <a:r>
              <a:rPr lang="en-US" dirty="0" err="1" smtClean="0"/>
              <a:t>VirtualScooley</a:t>
            </a:r>
            <a:endParaRPr lang="en-US" dirty="0"/>
          </a:p>
        </p:txBody>
      </p:sp>
    </p:spTree>
    <p:extLst>
      <p:ext uri="{BB962C8B-B14F-4D97-AF65-F5344CB8AC3E}">
        <p14:creationId xmlns:p14="http://schemas.microsoft.com/office/powerpoint/2010/main" val="4061553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txBox="1">
            <a:spLocks/>
          </p:cNvSpPr>
          <p:nvPr/>
        </p:nvSpPr>
        <p:spPr>
          <a:xfrm>
            <a:off x="1463093" y="296863"/>
            <a:ext cx="10698745" cy="914400"/>
          </a:xfrm>
          <a:prstGeom prst="rect">
            <a:avLst/>
          </a:prstGeom>
        </p:spPr>
        <p:txBody>
          <a:bodyPr lIns="182880" tIns="146304" rIns="182880" bIns="146304" anchor="t"/>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sz="5507" b="1" dirty="0" smtClean="0">
                <a:gradFill>
                  <a:gsLst>
                    <a:gs pos="85841">
                      <a:schemeClr val="bg2"/>
                    </a:gs>
                    <a:gs pos="54000">
                      <a:schemeClr val="bg2"/>
                    </a:gs>
                  </a:gsLst>
                  <a:lin ang="5400000" scaled="0"/>
                </a:gradFill>
                <a:latin typeface="+mn-lt"/>
              </a:rPr>
              <a:t>ATTENTION: PLEASE READ</a:t>
            </a:r>
            <a:endParaRPr lang="en-US" sz="5507" b="1" dirty="0">
              <a:gradFill>
                <a:gsLst>
                  <a:gs pos="85841">
                    <a:schemeClr val="bg2"/>
                  </a:gs>
                  <a:gs pos="54000">
                    <a:schemeClr val="bg2"/>
                  </a:gs>
                </a:gsLst>
                <a:lin ang="5400000" scaled="0"/>
              </a:gradFill>
              <a:latin typeface="+mn-lt"/>
            </a:endParaRPr>
          </a:p>
        </p:txBody>
      </p:sp>
      <p:pic>
        <p:nvPicPr>
          <p:cNvPr id="2" name="Picture 1"/>
          <p:cNvPicPr>
            <a:picLocks noChangeAspect="1"/>
          </p:cNvPicPr>
          <p:nvPr/>
        </p:nvPicPr>
        <p:blipFill>
          <a:blip r:embed="rId3"/>
          <a:stretch>
            <a:fillRect/>
          </a:stretch>
        </p:blipFill>
        <p:spPr>
          <a:xfrm>
            <a:off x="457200" y="479425"/>
            <a:ext cx="1005893" cy="736492"/>
          </a:xfrm>
          <a:prstGeom prst="rect">
            <a:avLst/>
          </a:prstGeom>
        </p:spPr>
      </p:pic>
      <p:sp>
        <p:nvSpPr>
          <p:cNvPr id="7" name="Text Placeholder 3"/>
          <p:cNvSpPr txBox="1">
            <a:spLocks/>
          </p:cNvSpPr>
          <p:nvPr/>
        </p:nvSpPr>
        <p:spPr>
          <a:xfrm>
            <a:off x="274637" y="1394164"/>
            <a:ext cx="11887201" cy="5227297"/>
          </a:xfrm>
          <a:prstGeom prst="rect">
            <a:avLst/>
          </a:prstGeom>
        </p:spPr>
        <p:txBody>
          <a:bodyPr wrap="square" lIns="182880" tIns="146304" rIns="182880" bIns="146304"/>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smtClean="0">
                <a:gradFill>
                  <a:gsLst>
                    <a:gs pos="2655">
                      <a:srgbClr val="FFFFFF"/>
                    </a:gs>
                    <a:gs pos="26000">
                      <a:srgbClr val="FFFFFF"/>
                    </a:gs>
                  </a:gsLst>
                  <a:lin ang="5400000" scaled="0"/>
                </a:gradFill>
                <a:latin typeface="+mn-lt"/>
              </a:rPr>
              <a:t>Photography and copyright infringement.</a:t>
            </a:r>
            <a:endParaRPr lang="en-US" sz="2856" b="1" dirty="0">
              <a:gradFill>
                <a:gsLst>
                  <a:gs pos="2655">
                    <a:srgbClr val="FFFFFF"/>
                  </a:gs>
                  <a:gs pos="26000">
                    <a:srgbClr val="FFFFFF"/>
                  </a:gs>
                </a:gsLst>
                <a:lin ang="5400000" scaled="0"/>
              </a:gradFill>
              <a:latin typeface="+mn-lt"/>
            </a:endParaRPr>
          </a:p>
          <a:p>
            <a:pPr marL="0" indent="0">
              <a:spcBef>
                <a:spcPts val="1836"/>
              </a:spcBef>
              <a:buNone/>
            </a:pPr>
            <a:r>
              <a:rPr lang="en-US" sz="2400" dirty="0" smtClean="0">
                <a:gradFill>
                  <a:gsLst>
                    <a:gs pos="2655">
                      <a:srgbClr val="FFFFFF"/>
                    </a:gs>
                    <a:gs pos="26000">
                      <a:srgbClr val="FFFFFF"/>
                    </a:gs>
                  </a:gsLst>
                  <a:lin ang="5400000" scaled="0"/>
                </a:gradFill>
                <a:latin typeface="+mn-lt"/>
              </a:rPr>
              <a:t>Using imagery from movies, television, music and pop-culture is illegal, unless purchased, licensed or by express written consent from the owner. </a:t>
            </a:r>
            <a:r>
              <a:rPr lang="en-US" sz="2400" dirty="0">
                <a:gradFill>
                  <a:gsLst>
                    <a:gs pos="2655">
                      <a:srgbClr val="FFFFFF"/>
                    </a:gs>
                    <a:gs pos="26000">
                      <a:srgbClr val="FFFFFF"/>
                    </a:gs>
                  </a:gsLst>
                  <a:lin ang="5400000" scaled="0"/>
                </a:gradFill>
                <a:latin typeface="+mn-lt"/>
              </a:rPr>
              <a:t>Please </a:t>
            </a:r>
            <a:r>
              <a:rPr lang="en-US" sz="2400" dirty="0">
                <a:gradFill>
                  <a:gsLst>
                    <a:gs pos="69027">
                      <a:schemeClr val="accent6"/>
                    </a:gs>
                    <a:gs pos="38000">
                      <a:schemeClr val="accent6"/>
                    </a:gs>
                  </a:gsLst>
                  <a:lin ang="5400000" scaled="0"/>
                </a:gradFill>
                <a:latin typeface="+mn-lt"/>
              </a:rPr>
              <a:t>do not include </a:t>
            </a:r>
            <a:r>
              <a:rPr lang="en-US" sz="2400" dirty="0" smtClean="0">
                <a:gradFill>
                  <a:gsLst>
                    <a:gs pos="69027">
                      <a:schemeClr val="accent6"/>
                    </a:gs>
                    <a:gs pos="38000">
                      <a:schemeClr val="accent6"/>
                    </a:gs>
                  </a:gsLst>
                  <a:lin ang="5400000" scaled="0"/>
                </a:gradFill>
                <a:latin typeface="+mn-lt"/>
              </a:rPr>
              <a:t>unlicensed imagery</a:t>
            </a:r>
            <a:r>
              <a:rPr lang="en-US" sz="2400" dirty="0" smtClean="0">
                <a:gradFill>
                  <a:gsLst>
                    <a:gs pos="2655">
                      <a:srgbClr val="FFFFFF"/>
                    </a:gs>
                    <a:gs pos="26000">
                      <a:srgbClr val="FFFFFF"/>
                    </a:gs>
                  </a:gsLst>
                  <a:lin ang="5400000" scaled="0"/>
                </a:gradFill>
                <a:latin typeface="+mn-lt"/>
              </a:rPr>
              <a:t> in </a:t>
            </a:r>
            <a:r>
              <a:rPr lang="en-US" sz="2400" dirty="0">
                <a:gradFill>
                  <a:gsLst>
                    <a:gs pos="2655">
                      <a:srgbClr val="FFFFFF"/>
                    </a:gs>
                    <a:gs pos="26000">
                      <a:srgbClr val="FFFFFF"/>
                    </a:gs>
                  </a:gsLst>
                  <a:lin ang="5400000" scaled="0"/>
                </a:gradFill>
                <a:latin typeface="+mn-lt"/>
              </a:rPr>
              <a:t>your presentation. </a:t>
            </a:r>
            <a:endParaRPr lang="en-US" sz="2400" dirty="0" smtClean="0">
              <a:gradFill>
                <a:gsLst>
                  <a:gs pos="2655">
                    <a:srgbClr val="FFFFFF"/>
                  </a:gs>
                  <a:gs pos="26000">
                    <a:srgbClr val="FFFFFF"/>
                  </a:gs>
                </a:gsLst>
                <a:lin ang="5400000" scaled="0"/>
              </a:gradFill>
              <a:latin typeface="+mn-lt"/>
            </a:endParaRPr>
          </a:p>
          <a:p>
            <a:pPr marL="0" indent="0">
              <a:spcBef>
                <a:spcPts val="1836"/>
              </a:spcBef>
              <a:buNone/>
            </a:pPr>
            <a:r>
              <a:rPr lang="en-US" sz="2400" dirty="0" smtClean="0">
                <a:gradFill>
                  <a:gsLst>
                    <a:gs pos="2655">
                      <a:srgbClr val="FFFFFF"/>
                    </a:gs>
                    <a:gs pos="26000">
                      <a:srgbClr val="FFFFFF"/>
                    </a:gs>
                  </a:gsLst>
                  <a:lin ang="5400000" scaled="0"/>
                </a:gradFill>
                <a:latin typeface="+mn-lt"/>
              </a:rPr>
              <a:t>Sessions with questionable imagery </a:t>
            </a:r>
            <a:r>
              <a:rPr lang="en-US" sz="2400" u="sng" dirty="0" smtClean="0">
                <a:gradFill>
                  <a:gsLst>
                    <a:gs pos="69027">
                      <a:schemeClr val="accent6"/>
                    </a:gs>
                    <a:gs pos="38000">
                      <a:schemeClr val="accent6"/>
                    </a:gs>
                  </a:gsLst>
                  <a:lin ang="5400000" scaled="0"/>
                </a:gradFill>
                <a:latin typeface="+mn-lt"/>
              </a:rPr>
              <a:t>will not be published </a:t>
            </a:r>
            <a:r>
              <a:rPr lang="en-US" sz="2400" dirty="0" smtClean="0">
                <a:gradFill>
                  <a:gsLst>
                    <a:gs pos="2655">
                      <a:srgbClr val="FFFFFF"/>
                    </a:gs>
                    <a:gs pos="26000">
                      <a:srgbClr val="FFFFFF"/>
                    </a:gs>
                  </a:gsLst>
                  <a:lin ang="5400000" scaled="0"/>
                </a:gradFill>
                <a:latin typeface="+mn-lt"/>
              </a:rPr>
              <a:t>until resolved. The speaker will </a:t>
            </a:r>
            <a:r>
              <a:rPr lang="en-US" sz="2400" dirty="0">
                <a:gradFill>
                  <a:gsLst>
                    <a:gs pos="2655">
                      <a:srgbClr val="FFFFFF"/>
                    </a:gs>
                    <a:gs pos="26000">
                      <a:srgbClr val="FFFFFF"/>
                    </a:gs>
                  </a:gsLst>
                  <a:lin ang="5400000" scaled="0"/>
                </a:gradFill>
                <a:latin typeface="+mn-lt"/>
              </a:rPr>
              <a:t>be </a:t>
            </a:r>
            <a:r>
              <a:rPr lang="en-US" sz="2400" dirty="0" smtClean="0">
                <a:gradFill>
                  <a:gsLst>
                    <a:gs pos="2655">
                      <a:srgbClr val="FFFFFF"/>
                    </a:gs>
                    <a:gs pos="26000">
                      <a:srgbClr val="FFFFFF"/>
                    </a:gs>
                  </a:gsLst>
                  <a:lin ang="5400000" scaled="0"/>
                </a:gradFill>
                <a:latin typeface="+mn-lt"/>
              </a:rPr>
              <a:t>contacted via email for immediate resolution</a:t>
            </a:r>
            <a:r>
              <a:rPr lang="en-US" sz="2400" dirty="0">
                <a:gradFill>
                  <a:gsLst>
                    <a:gs pos="2655">
                      <a:srgbClr val="FFFFFF"/>
                    </a:gs>
                    <a:gs pos="26000">
                      <a:srgbClr val="FFFFFF"/>
                    </a:gs>
                  </a:gsLst>
                  <a:lin ang="5400000" scaled="0"/>
                </a:gradFill>
                <a:latin typeface="+mn-lt"/>
              </a:rPr>
              <a:t>. If additional costs </a:t>
            </a:r>
            <a:r>
              <a:rPr lang="en-US" sz="2400" dirty="0" smtClean="0">
                <a:gradFill>
                  <a:gsLst>
                    <a:gs pos="2655">
                      <a:srgbClr val="FFFFFF"/>
                    </a:gs>
                    <a:gs pos="26000">
                      <a:srgbClr val="FFFFFF"/>
                    </a:gs>
                  </a:gsLst>
                  <a:lin ang="5400000" scaled="0"/>
                </a:gradFill>
                <a:latin typeface="+mn-lt"/>
              </a:rPr>
              <a:t>are incurred </a:t>
            </a:r>
            <a:r>
              <a:rPr lang="en-US" sz="2400" dirty="0">
                <a:gradFill>
                  <a:gsLst>
                    <a:gs pos="2655">
                      <a:srgbClr val="FFFFFF"/>
                    </a:gs>
                    <a:gs pos="26000">
                      <a:srgbClr val="FFFFFF"/>
                    </a:gs>
                  </a:gsLst>
                  <a:lin ang="5400000" scaled="0"/>
                </a:gradFill>
                <a:latin typeface="+mn-lt"/>
              </a:rPr>
              <a:t>in </a:t>
            </a:r>
            <a:r>
              <a:rPr lang="en-US" sz="2400" dirty="0" smtClean="0">
                <a:gradFill>
                  <a:gsLst>
                    <a:gs pos="2655">
                      <a:srgbClr val="FFFFFF"/>
                    </a:gs>
                    <a:gs pos="26000">
                      <a:srgbClr val="FFFFFF"/>
                    </a:gs>
                  </a:gsLst>
                  <a:lin ang="5400000" scaled="0"/>
                </a:gradFill>
                <a:latin typeface="+mn-lt"/>
              </a:rPr>
              <a:t>editing, an </a:t>
            </a:r>
            <a:r>
              <a:rPr lang="en-US" sz="2400" dirty="0">
                <a:gradFill>
                  <a:gsLst>
                    <a:gs pos="2655">
                      <a:srgbClr val="FFFFFF"/>
                    </a:gs>
                    <a:gs pos="26000">
                      <a:srgbClr val="FFFFFF"/>
                    </a:gs>
                  </a:gsLst>
                  <a:lin ang="5400000" scaled="0"/>
                </a:gradFill>
                <a:latin typeface="+mn-lt"/>
              </a:rPr>
              <a:t>I/O </a:t>
            </a:r>
            <a:r>
              <a:rPr lang="en-US" sz="2400" dirty="0" smtClean="0">
                <a:gradFill>
                  <a:gsLst>
                    <a:gs pos="2655">
                      <a:srgbClr val="FFFFFF"/>
                    </a:gs>
                    <a:gs pos="26000">
                      <a:srgbClr val="FFFFFF"/>
                    </a:gs>
                  </a:gsLst>
                  <a:lin ang="5400000" scaled="0"/>
                </a:gradFill>
                <a:latin typeface="+mn-lt"/>
              </a:rPr>
              <a:t>Code will </a:t>
            </a:r>
            <a:r>
              <a:rPr lang="en-US" sz="2400" dirty="0">
                <a:gradFill>
                  <a:gsLst>
                    <a:gs pos="2655">
                      <a:srgbClr val="FFFFFF"/>
                    </a:gs>
                    <a:gs pos="26000">
                      <a:srgbClr val="FFFFFF"/>
                    </a:gs>
                  </a:gsLst>
                  <a:lin ang="5400000" scaled="0"/>
                </a:gradFill>
                <a:latin typeface="+mn-lt"/>
              </a:rPr>
              <a:t>be </a:t>
            </a:r>
            <a:r>
              <a:rPr lang="en-US" sz="2400" dirty="0" smtClean="0">
                <a:gradFill>
                  <a:gsLst>
                    <a:gs pos="2655">
                      <a:srgbClr val="FFFFFF"/>
                    </a:gs>
                    <a:gs pos="26000">
                      <a:srgbClr val="FFFFFF"/>
                    </a:gs>
                  </a:gsLst>
                  <a:lin ang="5400000" scaled="0"/>
                </a:gradFill>
                <a:latin typeface="+mn-lt"/>
              </a:rPr>
              <a:t>required. </a:t>
            </a:r>
          </a:p>
          <a:p>
            <a:pPr marL="0" indent="0">
              <a:lnSpc>
                <a:spcPct val="100000"/>
              </a:lnSpc>
              <a:spcBef>
                <a:spcPts val="0"/>
              </a:spcBef>
              <a:buNone/>
            </a:pPr>
            <a:endParaRPr lang="en-US" sz="2400" b="1" u="sng" dirty="0" smtClean="0">
              <a:gradFill>
                <a:gsLst>
                  <a:gs pos="2655">
                    <a:srgbClr val="FFFFFF"/>
                  </a:gs>
                  <a:gs pos="26000">
                    <a:srgbClr val="FFFFFF"/>
                  </a:gs>
                </a:gsLst>
                <a:lin ang="5400000" scaled="0"/>
              </a:gradFill>
              <a:latin typeface="+mn-lt"/>
            </a:endParaRPr>
          </a:p>
          <a:p>
            <a:pPr marL="0" indent="0">
              <a:lnSpc>
                <a:spcPct val="100000"/>
              </a:lnSpc>
              <a:spcBef>
                <a:spcPts val="0"/>
              </a:spcBef>
              <a:buNone/>
            </a:pPr>
            <a:r>
              <a:rPr lang="en-US" sz="2400" dirty="0">
                <a:gradFill>
                  <a:gsLst>
                    <a:gs pos="2655">
                      <a:srgbClr val="FFFFFF"/>
                    </a:gs>
                    <a:gs pos="26000">
                      <a:srgbClr val="FFFFFF"/>
                    </a:gs>
                  </a:gsLst>
                  <a:lin ang="5400000" scaled="0"/>
                </a:gradFill>
                <a:latin typeface="+mn-lt"/>
              </a:rPr>
              <a:t>If you have any questions regarding your imagery please contact </a:t>
            </a:r>
            <a:endParaRPr lang="en-US" sz="2400" dirty="0" smtClean="0">
              <a:gradFill>
                <a:gsLst>
                  <a:gs pos="2655">
                    <a:srgbClr val="FFFFFF"/>
                  </a:gs>
                  <a:gs pos="26000">
                    <a:srgbClr val="FFFFFF"/>
                  </a:gs>
                </a:gsLst>
                <a:lin ang="5400000" scaled="0"/>
              </a:gradFill>
              <a:latin typeface="+mn-lt"/>
            </a:endParaRPr>
          </a:p>
          <a:p>
            <a:pPr marL="0" indent="0">
              <a:lnSpc>
                <a:spcPct val="100000"/>
              </a:lnSpc>
              <a:spcBef>
                <a:spcPts val="0"/>
              </a:spcBef>
              <a:buNone/>
            </a:pPr>
            <a:r>
              <a:rPr lang="en-US" sz="2400" dirty="0" smtClean="0">
                <a:gradFill>
                  <a:gsLst>
                    <a:gs pos="2655">
                      <a:srgbClr val="FFFFFF"/>
                    </a:gs>
                    <a:gs pos="26000">
                      <a:srgbClr val="FFFFFF"/>
                    </a:gs>
                  </a:gsLst>
                  <a:lin ang="5400000" scaled="0"/>
                </a:gradFill>
                <a:latin typeface="+mn-lt"/>
              </a:rPr>
              <a:t>Media </a:t>
            </a:r>
            <a:r>
              <a:rPr lang="en-US" sz="2400" dirty="0">
                <a:gradFill>
                  <a:gsLst>
                    <a:gs pos="2655">
                      <a:srgbClr val="FFFFFF"/>
                    </a:gs>
                    <a:gs pos="26000">
                      <a:srgbClr val="FFFFFF"/>
                    </a:gs>
                  </a:gsLst>
                  <a:lin ang="5400000" scaled="0"/>
                </a:gradFill>
                <a:latin typeface="+mn-lt"/>
              </a:rPr>
              <a:t>Acquisitions Inquiries: </a:t>
            </a:r>
            <a:r>
              <a:rPr lang="en-US" sz="2400" dirty="0">
                <a:gradFill>
                  <a:gsLst>
                    <a:gs pos="2655">
                      <a:srgbClr val="FFFFFF"/>
                    </a:gs>
                    <a:gs pos="26000">
                      <a:srgbClr val="FFFFFF"/>
                    </a:gs>
                  </a:gsLst>
                  <a:lin ang="5400000" scaled="0"/>
                </a:gradFill>
                <a:latin typeface="+mn-lt"/>
                <a:hlinkClick r:id="rId4"/>
              </a:rPr>
              <a:t>mediaacq@microsoft.com</a:t>
            </a:r>
            <a:r>
              <a:rPr lang="en-US" sz="2400" dirty="0">
                <a:gradFill>
                  <a:gsLst>
                    <a:gs pos="2655">
                      <a:srgbClr val="FFFFFF"/>
                    </a:gs>
                    <a:gs pos="26000">
                      <a:srgbClr val="FFFFFF"/>
                    </a:gs>
                  </a:gsLst>
                  <a:lin ang="5400000" scaled="0"/>
                </a:gradFill>
                <a:latin typeface="+mn-lt"/>
              </a:rPr>
              <a:t>. </a:t>
            </a:r>
          </a:p>
          <a:p>
            <a:pPr marL="0" indent="0">
              <a:lnSpc>
                <a:spcPct val="100000"/>
              </a:lnSpc>
              <a:spcBef>
                <a:spcPts val="0"/>
              </a:spcBef>
              <a:buNone/>
            </a:pPr>
            <a:endParaRPr lang="en-US" sz="2400" b="1" u="sng" dirty="0" smtClean="0">
              <a:gradFill>
                <a:gsLst>
                  <a:gs pos="2655">
                    <a:srgbClr val="FFFFFF"/>
                  </a:gs>
                  <a:gs pos="26000">
                    <a:srgbClr val="FFFFFF"/>
                  </a:gs>
                </a:gsLst>
                <a:lin ang="5400000" scaled="0"/>
              </a:gradFill>
              <a:latin typeface="+mn-lt"/>
            </a:endParaRPr>
          </a:p>
          <a:p>
            <a:pPr marL="0" indent="0">
              <a:lnSpc>
                <a:spcPct val="100000"/>
              </a:lnSpc>
              <a:spcBef>
                <a:spcPts val="0"/>
              </a:spcBef>
              <a:buNone/>
            </a:pPr>
            <a:endParaRPr lang="en-US" sz="2400" b="1" u="sng" dirty="0">
              <a:gradFill>
                <a:gsLst>
                  <a:gs pos="2655">
                    <a:srgbClr val="FFFFFF"/>
                  </a:gs>
                  <a:gs pos="26000">
                    <a:srgbClr val="FFFFFF"/>
                  </a:gs>
                </a:gsLst>
                <a:lin ang="5400000" scaled="0"/>
              </a:gradFill>
              <a:latin typeface="+mn-lt"/>
            </a:endParaRPr>
          </a:p>
          <a:p>
            <a:pPr marL="0" indent="0">
              <a:lnSpc>
                <a:spcPct val="100000"/>
              </a:lnSpc>
              <a:spcBef>
                <a:spcPts val="0"/>
              </a:spcBef>
              <a:buNone/>
            </a:pPr>
            <a:r>
              <a:rPr lang="en-US" sz="2400" b="1" u="sng" dirty="0" smtClean="0">
                <a:gradFill>
                  <a:gsLst>
                    <a:gs pos="2655">
                      <a:srgbClr val="FFFFFF"/>
                    </a:gs>
                    <a:gs pos="26000">
                      <a:srgbClr val="FFFFFF"/>
                    </a:gs>
                  </a:gsLst>
                  <a:lin ang="5400000" scaled="0"/>
                </a:gradFill>
                <a:latin typeface="+mn-lt"/>
              </a:rPr>
              <a:t>The </a:t>
            </a:r>
            <a:r>
              <a:rPr lang="en-US" sz="2400" b="1" u="sng" dirty="0">
                <a:gradFill>
                  <a:gsLst>
                    <a:gs pos="2655">
                      <a:srgbClr val="FFFFFF"/>
                    </a:gs>
                    <a:gs pos="26000">
                      <a:srgbClr val="FFFFFF"/>
                    </a:gs>
                  </a:gsLst>
                  <a:lin ang="5400000" scaled="0"/>
                </a:gradFill>
                <a:latin typeface="+mn-lt"/>
              </a:rPr>
              <a:t>PPT </a:t>
            </a:r>
            <a:r>
              <a:rPr lang="en-US" sz="2400" b="1" u="sng" dirty="0" smtClean="0">
                <a:gradFill>
                  <a:gsLst>
                    <a:gs pos="2655">
                      <a:srgbClr val="FFFFFF"/>
                    </a:gs>
                    <a:gs pos="26000">
                      <a:srgbClr val="FFFFFF"/>
                    </a:gs>
                  </a:gsLst>
                  <a:lin ang="5400000" scaled="0"/>
                </a:gradFill>
                <a:latin typeface="+mn-lt"/>
              </a:rPr>
              <a:t>deck and Recording </a:t>
            </a:r>
            <a:r>
              <a:rPr lang="en-US" sz="2400" b="1" u="sng" dirty="0">
                <a:gradFill>
                  <a:gsLst>
                    <a:gs pos="69027">
                      <a:schemeClr val="accent6"/>
                    </a:gs>
                    <a:gs pos="38000">
                      <a:schemeClr val="accent6"/>
                    </a:gs>
                  </a:gsLst>
                  <a:lin ang="5400000" scaled="0"/>
                </a:gradFill>
                <a:latin typeface="+mn-lt"/>
              </a:rPr>
              <a:t>will not </a:t>
            </a:r>
            <a:r>
              <a:rPr lang="en-US" sz="2400" b="1" u="sng" dirty="0" smtClean="0">
                <a:gradFill>
                  <a:gsLst>
                    <a:gs pos="69027">
                      <a:schemeClr val="accent6"/>
                    </a:gs>
                    <a:gs pos="38000">
                      <a:schemeClr val="accent6"/>
                    </a:gs>
                  </a:gsLst>
                  <a:lin ang="5400000" scaled="0"/>
                </a:gradFill>
                <a:latin typeface="+mn-lt"/>
              </a:rPr>
              <a:t>be published </a:t>
            </a:r>
            <a:r>
              <a:rPr lang="en-US" sz="2400" b="1" u="sng" dirty="0" smtClean="0">
                <a:gradFill>
                  <a:gsLst>
                    <a:gs pos="2655">
                      <a:srgbClr val="FFFFFF"/>
                    </a:gs>
                    <a:gs pos="26000">
                      <a:srgbClr val="FFFFFF"/>
                    </a:gs>
                  </a:gsLst>
                  <a:lin ang="5400000" scaled="0"/>
                </a:gradFill>
                <a:latin typeface="+mn-lt"/>
              </a:rPr>
              <a:t>until the </a:t>
            </a:r>
            <a:r>
              <a:rPr lang="en-US" sz="2400" b="1" u="sng" dirty="0">
                <a:gradFill>
                  <a:gsLst>
                    <a:gs pos="2655">
                      <a:srgbClr val="FFFFFF"/>
                    </a:gs>
                    <a:gs pos="26000">
                      <a:srgbClr val="FFFFFF"/>
                    </a:gs>
                  </a:gsLst>
                  <a:lin ang="5400000" scaled="0"/>
                </a:gradFill>
                <a:latin typeface="+mn-lt"/>
              </a:rPr>
              <a:t>editing is complete.</a:t>
            </a:r>
          </a:p>
        </p:txBody>
      </p:sp>
      <p:sp>
        <p:nvSpPr>
          <p:cNvPr id="5" name="Freeform 82"/>
          <p:cNvSpPr>
            <a:spLocks noEditPoints="1"/>
          </p:cNvSpPr>
          <p:nvPr/>
        </p:nvSpPr>
        <p:spPr bwMode="auto">
          <a:xfrm>
            <a:off x="9692919" y="4210790"/>
            <a:ext cx="2276563" cy="1877272"/>
          </a:xfrm>
          <a:custGeom>
            <a:avLst/>
            <a:gdLst>
              <a:gd name="T0" fmla="*/ 873 w 946"/>
              <a:gd name="T1" fmla="*/ 780 h 780"/>
              <a:gd name="T2" fmla="*/ 73 w 946"/>
              <a:gd name="T3" fmla="*/ 780 h 780"/>
              <a:gd name="T4" fmla="*/ 12 w 946"/>
              <a:gd name="T5" fmla="*/ 745 h 780"/>
              <a:gd name="T6" fmla="*/ 16 w 946"/>
              <a:gd name="T7" fmla="*/ 675 h 780"/>
              <a:gd name="T8" fmla="*/ 414 w 946"/>
              <a:gd name="T9" fmla="*/ 33 h 780"/>
              <a:gd name="T10" fmla="*/ 414 w 946"/>
              <a:gd name="T11" fmla="*/ 32 h 780"/>
              <a:gd name="T12" fmla="*/ 473 w 946"/>
              <a:gd name="T13" fmla="*/ 0 h 780"/>
              <a:gd name="T14" fmla="*/ 532 w 946"/>
              <a:gd name="T15" fmla="*/ 32 h 780"/>
              <a:gd name="T16" fmla="*/ 533 w 946"/>
              <a:gd name="T17" fmla="*/ 34 h 780"/>
              <a:gd name="T18" fmla="*/ 930 w 946"/>
              <a:gd name="T19" fmla="*/ 675 h 780"/>
              <a:gd name="T20" fmla="*/ 934 w 946"/>
              <a:gd name="T21" fmla="*/ 745 h 780"/>
              <a:gd name="T22" fmla="*/ 873 w 946"/>
              <a:gd name="T23" fmla="*/ 780 h 780"/>
              <a:gd name="T24" fmla="*/ 154 w 946"/>
              <a:gd name="T25" fmla="*/ 667 h 780"/>
              <a:gd name="T26" fmla="*/ 792 w 946"/>
              <a:gd name="T27" fmla="*/ 667 h 780"/>
              <a:gd name="T28" fmla="*/ 473 w 946"/>
              <a:gd name="T29" fmla="*/ 152 h 780"/>
              <a:gd name="T30" fmla="*/ 154 w 946"/>
              <a:gd name="T31" fmla="*/ 667 h 780"/>
              <a:gd name="T32" fmla="*/ 531 w 946"/>
              <a:gd name="T33" fmla="*/ 347 h 780"/>
              <a:gd name="T34" fmla="*/ 415 w 946"/>
              <a:gd name="T35" fmla="*/ 347 h 780"/>
              <a:gd name="T36" fmla="*/ 437 w 946"/>
              <a:gd name="T37" fmla="*/ 534 h 780"/>
              <a:gd name="T38" fmla="*/ 509 w 946"/>
              <a:gd name="T39" fmla="*/ 534 h 780"/>
              <a:gd name="T40" fmla="*/ 531 w 946"/>
              <a:gd name="T41" fmla="*/ 347 h 780"/>
              <a:gd name="T42" fmla="*/ 509 w 946"/>
              <a:gd name="T43" fmla="*/ 554 h 780"/>
              <a:gd name="T44" fmla="*/ 437 w 946"/>
              <a:gd name="T45" fmla="*/ 554 h 780"/>
              <a:gd name="T46" fmla="*/ 437 w 946"/>
              <a:gd name="T47" fmla="*/ 622 h 780"/>
              <a:gd name="T48" fmla="*/ 509 w 946"/>
              <a:gd name="T49" fmla="*/ 622 h 780"/>
              <a:gd name="T50" fmla="*/ 509 w 946"/>
              <a:gd name="T51" fmla="*/ 55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383585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a:xfrm>
            <a:off x="0" y="0"/>
            <a:ext cx="4198937"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8"/>
            <a:endParaRPr lang="en-US" sz="1836">
              <a:solidFill>
                <a:prstClr val="white"/>
              </a:solidFill>
            </a:endParaRPr>
          </a:p>
        </p:txBody>
      </p:sp>
      <p:sp>
        <p:nvSpPr>
          <p:cNvPr id="5" name="Freeform 4"/>
          <p:cNvSpPr>
            <a:spLocks noEditPoints="1"/>
          </p:cNvSpPr>
          <p:nvPr/>
        </p:nvSpPr>
        <p:spPr bwMode="auto">
          <a:xfrm>
            <a:off x="-601663" y="-541338"/>
            <a:ext cx="4234680" cy="4227381"/>
          </a:xfrm>
          <a:custGeom>
            <a:avLst/>
            <a:gdLst>
              <a:gd name="T0" fmla="*/ 122 w 245"/>
              <a:gd name="T1" fmla="*/ 242 h 242"/>
              <a:gd name="T2" fmla="*/ 35 w 245"/>
              <a:gd name="T3" fmla="*/ 207 h 242"/>
              <a:gd name="T4" fmla="*/ 0 w 245"/>
              <a:gd name="T5" fmla="*/ 121 h 242"/>
              <a:gd name="T6" fmla="*/ 35 w 245"/>
              <a:gd name="T7" fmla="*/ 36 h 242"/>
              <a:gd name="T8" fmla="*/ 122 w 245"/>
              <a:gd name="T9" fmla="*/ 0 h 242"/>
              <a:gd name="T10" fmla="*/ 209 w 245"/>
              <a:gd name="T11" fmla="*/ 36 h 242"/>
              <a:gd name="T12" fmla="*/ 245 w 245"/>
              <a:gd name="T13" fmla="*/ 121 h 242"/>
              <a:gd name="T14" fmla="*/ 209 w 245"/>
              <a:gd name="T15" fmla="*/ 207 h 242"/>
              <a:gd name="T16" fmla="*/ 122 w 245"/>
              <a:gd name="T17" fmla="*/ 242 h 242"/>
              <a:gd name="T18" fmla="*/ 122 w 245"/>
              <a:gd name="T19" fmla="*/ 16 h 242"/>
              <a:gd name="T20" fmla="*/ 48 w 245"/>
              <a:gd name="T21" fmla="*/ 47 h 242"/>
              <a:gd name="T22" fmla="*/ 17 w 245"/>
              <a:gd name="T23" fmla="*/ 121 h 242"/>
              <a:gd name="T24" fmla="*/ 48 w 245"/>
              <a:gd name="T25" fmla="*/ 195 h 242"/>
              <a:gd name="T26" fmla="*/ 122 w 245"/>
              <a:gd name="T27" fmla="*/ 226 h 242"/>
              <a:gd name="T28" fmla="*/ 197 w 245"/>
              <a:gd name="T29" fmla="*/ 195 h 242"/>
              <a:gd name="T30" fmla="*/ 227 w 245"/>
              <a:gd name="T31" fmla="*/ 121 h 242"/>
              <a:gd name="T32" fmla="*/ 197 w 245"/>
              <a:gd name="T33" fmla="*/ 47 h 242"/>
              <a:gd name="T34" fmla="*/ 122 w 245"/>
              <a:gd name="T35" fmla="*/ 16 h 242"/>
              <a:gd name="T36" fmla="*/ 171 w 245"/>
              <a:gd name="T37" fmla="*/ 193 h 242"/>
              <a:gd name="T38" fmla="*/ 128 w 245"/>
              <a:gd name="T39" fmla="*/ 203 h 242"/>
              <a:gd name="T40" fmla="*/ 71 w 245"/>
              <a:gd name="T41" fmla="*/ 181 h 242"/>
              <a:gd name="T42" fmla="*/ 48 w 245"/>
              <a:gd name="T43" fmla="*/ 125 h 242"/>
              <a:gd name="T44" fmla="*/ 72 w 245"/>
              <a:gd name="T45" fmla="*/ 63 h 242"/>
              <a:gd name="T46" fmla="*/ 132 w 245"/>
              <a:gd name="T47" fmla="*/ 40 h 242"/>
              <a:gd name="T48" fmla="*/ 170 w 245"/>
              <a:gd name="T49" fmla="*/ 48 h 242"/>
              <a:gd name="T50" fmla="*/ 170 w 245"/>
              <a:gd name="T51" fmla="*/ 79 h 242"/>
              <a:gd name="T52" fmla="*/ 132 w 245"/>
              <a:gd name="T53" fmla="*/ 67 h 242"/>
              <a:gd name="T54" fmla="*/ 94 w 245"/>
              <a:gd name="T55" fmla="*/ 82 h 242"/>
              <a:gd name="T56" fmla="*/ 79 w 245"/>
              <a:gd name="T57" fmla="*/ 122 h 242"/>
              <a:gd name="T58" fmla="*/ 94 w 245"/>
              <a:gd name="T59" fmla="*/ 162 h 242"/>
              <a:gd name="T60" fmla="*/ 134 w 245"/>
              <a:gd name="T61" fmla="*/ 177 h 242"/>
              <a:gd name="T62" fmla="*/ 171 w 245"/>
              <a:gd name="T63" fmla="*/ 164 h 242"/>
              <a:gd name="T64" fmla="*/ 171 w 245"/>
              <a:gd name="T65" fmla="*/ 19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 h="242">
                <a:moveTo>
                  <a:pt x="122" y="242"/>
                </a:moveTo>
                <a:cubicBezTo>
                  <a:pt x="88" y="242"/>
                  <a:pt x="59" y="230"/>
                  <a:pt x="35" y="207"/>
                </a:cubicBezTo>
                <a:cubicBezTo>
                  <a:pt x="12" y="183"/>
                  <a:pt x="0" y="155"/>
                  <a:pt x="0" y="121"/>
                </a:cubicBezTo>
                <a:cubicBezTo>
                  <a:pt x="0" y="88"/>
                  <a:pt x="12" y="59"/>
                  <a:pt x="35" y="36"/>
                </a:cubicBezTo>
                <a:cubicBezTo>
                  <a:pt x="59" y="12"/>
                  <a:pt x="88" y="0"/>
                  <a:pt x="122" y="0"/>
                </a:cubicBezTo>
                <a:cubicBezTo>
                  <a:pt x="156" y="0"/>
                  <a:pt x="185" y="12"/>
                  <a:pt x="209" y="36"/>
                </a:cubicBezTo>
                <a:cubicBezTo>
                  <a:pt x="233" y="59"/>
                  <a:pt x="245" y="88"/>
                  <a:pt x="245" y="121"/>
                </a:cubicBezTo>
                <a:cubicBezTo>
                  <a:pt x="245" y="155"/>
                  <a:pt x="233" y="183"/>
                  <a:pt x="209" y="207"/>
                </a:cubicBezTo>
                <a:cubicBezTo>
                  <a:pt x="185" y="230"/>
                  <a:pt x="156" y="242"/>
                  <a:pt x="122" y="242"/>
                </a:cubicBezTo>
                <a:close/>
                <a:moveTo>
                  <a:pt x="122" y="16"/>
                </a:moveTo>
                <a:cubicBezTo>
                  <a:pt x="93" y="16"/>
                  <a:pt x="68" y="27"/>
                  <a:pt x="48" y="47"/>
                </a:cubicBezTo>
                <a:cubicBezTo>
                  <a:pt x="27" y="68"/>
                  <a:pt x="17" y="92"/>
                  <a:pt x="17" y="121"/>
                </a:cubicBezTo>
                <a:cubicBezTo>
                  <a:pt x="17" y="150"/>
                  <a:pt x="27" y="175"/>
                  <a:pt x="48" y="195"/>
                </a:cubicBezTo>
                <a:cubicBezTo>
                  <a:pt x="68" y="216"/>
                  <a:pt x="93" y="226"/>
                  <a:pt x="122" y="226"/>
                </a:cubicBezTo>
                <a:cubicBezTo>
                  <a:pt x="151" y="226"/>
                  <a:pt x="176" y="216"/>
                  <a:pt x="197" y="195"/>
                </a:cubicBezTo>
                <a:cubicBezTo>
                  <a:pt x="217" y="175"/>
                  <a:pt x="227" y="150"/>
                  <a:pt x="227" y="121"/>
                </a:cubicBezTo>
                <a:cubicBezTo>
                  <a:pt x="227" y="92"/>
                  <a:pt x="217" y="68"/>
                  <a:pt x="197" y="47"/>
                </a:cubicBezTo>
                <a:cubicBezTo>
                  <a:pt x="176" y="27"/>
                  <a:pt x="151" y="16"/>
                  <a:pt x="122" y="16"/>
                </a:cubicBezTo>
                <a:close/>
                <a:moveTo>
                  <a:pt x="171" y="193"/>
                </a:moveTo>
                <a:cubicBezTo>
                  <a:pt x="159" y="200"/>
                  <a:pt x="144" y="203"/>
                  <a:pt x="128" y="203"/>
                </a:cubicBezTo>
                <a:cubicBezTo>
                  <a:pt x="105" y="203"/>
                  <a:pt x="86" y="196"/>
                  <a:pt x="71" y="181"/>
                </a:cubicBezTo>
                <a:cubicBezTo>
                  <a:pt x="56" y="166"/>
                  <a:pt x="48" y="148"/>
                  <a:pt x="48" y="125"/>
                </a:cubicBezTo>
                <a:cubicBezTo>
                  <a:pt x="48" y="99"/>
                  <a:pt x="56" y="78"/>
                  <a:pt x="72" y="63"/>
                </a:cubicBezTo>
                <a:cubicBezTo>
                  <a:pt x="87" y="47"/>
                  <a:pt x="107" y="40"/>
                  <a:pt x="132" y="40"/>
                </a:cubicBezTo>
                <a:cubicBezTo>
                  <a:pt x="147" y="40"/>
                  <a:pt x="159" y="42"/>
                  <a:pt x="170" y="48"/>
                </a:cubicBezTo>
                <a:cubicBezTo>
                  <a:pt x="170" y="79"/>
                  <a:pt x="170" y="79"/>
                  <a:pt x="170" y="79"/>
                </a:cubicBezTo>
                <a:cubicBezTo>
                  <a:pt x="161" y="71"/>
                  <a:pt x="148" y="67"/>
                  <a:pt x="132" y="67"/>
                </a:cubicBezTo>
                <a:cubicBezTo>
                  <a:pt x="117" y="67"/>
                  <a:pt x="104" y="72"/>
                  <a:pt x="94" y="82"/>
                </a:cubicBezTo>
                <a:cubicBezTo>
                  <a:pt x="84" y="92"/>
                  <a:pt x="79" y="106"/>
                  <a:pt x="79" y="122"/>
                </a:cubicBezTo>
                <a:cubicBezTo>
                  <a:pt x="79" y="139"/>
                  <a:pt x="84" y="152"/>
                  <a:pt x="94" y="162"/>
                </a:cubicBezTo>
                <a:cubicBezTo>
                  <a:pt x="105" y="172"/>
                  <a:pt x="118" y="177"/>
                  <a:pt x="134" y="177"/>
                </a:cubicBezTo>
                <a:cubicBezTo>
                  <a:pt x="148" y="177"/>
                  <a:pt x="161" y="173"/>
                  <a:pt x="171" y="164"/>
                </a:cubicBezTo>
                <a:lnTo>
                  <a:pt x="171" y="193"/>
                </a:lnTo>
                <a:close/>
              </a:path>
            </a:pathLst>
          </a:custGeom>
          <a:solidFill>
            <a:schemeClr val="bg1">
              <a:alpha val="6000"/>
            </a:schemeClr>
          </a:solidFill>
          <a:ln>
            <a:noFill/>
          </a:ln>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6" name="TextBox 15"/>
          <p:cNvSpPr txBox="1"/>
          <p:nvPr/>
        </p:nvSpPr>
        <p:spPr>
          <a:xfrm>
            <a:off x="4118144" y="196358"/>
            <a:ext cx="8043694" cy="6358664"/>
          </a:xfrm>
          <a:prstGeom prst="rect">
            <a:avLst/>
          </a:prstGeom>
          <a:noFill/>
        </p:spPr>
        <p:txBody>
          <a:bodyPr wrap="square" lIns="182880" tIns="146304" rIns="182880" bIns="146304" rtlCol="0">
            <a:spAutoFit/>
          </a:bodyPr>
          <a:lstStyle/>
          <a:p>
            <a:pPr marL="749300" indent="-457200" defTabSz="932688">
              <a:spcBef>
                <a:spcPts val="600"/>
              </a:spcBef>
              <a:buFont typeface="Wingdings" panose="05000000000000000000" pitchFamily="2" charset="2"/>
              <a:buChar char="§"/>
            </a:pP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If an image is on the Internet/Bing it is in the public domain. </a:t>
            </a:r>
          </a:p>
          <a:p>
            <a:pPr marL="749300" indent="-457200" defTabSz="932688">
              <a:spcBef>
                <a:spcPts val="600"/>
              </a:spcBef>
              <a:buFont typeface="Wingdings" panose="05000000000000000000" pitchFamily="2" charset="2"/>
              <a:buChar char="§"/>
            </a:pP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If there is no copyright notice on the image, </a:t>
            </a:r>
            <a: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
            </a:r>
            <a:b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br>
            <a: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 </a:t>
            </a: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don’t need permission.</a:t>
            </a:r>
          </a:p>
          <a:p>
            <a:pPr marL="749300" indent="-457200" defTabSz="932688">
              <a:spcBef>
                <a:spcPts val="600"/>
              </a:spcBef>
              <a:buFont typeface="Wingdings" panose="05000000000000000000" pitchFamily="2" charset="2"/>
              <a:buChar char="§"/>
            </a:pP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If I don’t profit from the use, I don’t need permission.</a:t>
            </a:r>
          </a:p>
          <a:p>
            <a:pPr marL="749300" indent="-457200" defTabSz="932688">
              <a:spcBef>
                <a:spcPts val="600"/>
              </a:spcBef>
              <a:buFont typeface="Wingdings" panose="05000000000000000000" pitchFamily="2" charset="2"/>
              <a:buChar char="§"/>
            </a:pP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If I remove the image after notice, I don’t owe any money to the copyright.</a:t>
            </a:r>
          </a:p>
          <a:p>
            <a:pPr marL="749300" indent="-457200" defTabSz="932688">
              <a:spcBef>
                <a:spcPts val="600"/>
              </a:spcBef>
              <a:buFont typeface="Wingdings" panose="05000000000000000000" pitchFamily="2" charset="2"/>
              <a:buChar char="§"/>
            </a:pP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If I alter the image X</a:t>
            </a:r>
            <a: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 </a:t>
            </a: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 don’t need permission.</a:t>
            </a:r>
          </a:p>
          <a:p>
            <a:pPr marL="749300" indent="-457200" defTabSz="932688">
              <a:spcBef>
                <a:spcPts val="600"/>
              </a:spcBef>
              <a:buFont typeface="Wingdings" panose="05000000000000000000" pitchFamily="2" charset="2"/>
              <a:buChar char="§"/>
            </a:pP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If I only use a part of the </a:t>
            </a:r>
            <a: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image, </a:t>
            </a:r>
            <a:b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br>
            <a: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 </a:t>
            </a: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don’t need permission.</a:t>
            </a:r>
          </a:p>
          <a:p>
            <a:pPr marL="749300" indent="-457200" defTabSz="932688">
              <a:spcBef>
                <a:spcPts val="600"/>
              </a:spcBef>
              <a:buFont typeface="Wingdings" panose="05000000000000000000" pitchFamily="2" charset="2"/>
              <a:buChar char="§"/>
            </a:pP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If I only include a hyperlink in my presentation and click it to show the </a:t>
            </a:r>
            <a: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image, </a:t>
            </a:r>
            <a:b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br>
            <a: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I </a:t>
            </a:r>
            <a:r>
              <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rPr>
              <a:t>don’t need permission</a:t>
            </a:r>
            <a:r>
              <a:rPr lang="en-US" sz="2600" dirty="0" smtClea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a:t>
            </a:r>
            <a:endParaRPr lang="en-US" sz="2600" dirty="0">
              <a:gradFill>
                <a:gsLst>
                  <a:gs pos="0">
                    <a:prstClr val="black"/>
                  </a:gs>
                  <a:gs pos="100000">
                    <a:prstClr val="black"/>
                  </a:gs>
                </a:gsLst>
                <a:lin ang="5400000" scaled="1"/>
              </a:gradFill>
              <a:latin typeface="Segoe UI" panose="020B0502040204020203" pitchFamily="34" charset="0"/>
              <a:cs typeface="Segoe UI" panose="020B0502040204020203" pitchFamily="34" charset="0"/>
            </a:endParaRPr>
          </a:p>
        </p:txBody>
      </p:sp>
      <p:sp>
        <p:nvSpPr>
          <p:cNvPr id="17" name="TextBox 16"/>
          <p:cNvSpPr txBox="1"/>
          <p:nvPr/>
        </p:nvSpPr>
        <p:spPr>
          <a:xfrm>
            <a:off x="163713" y="4320213"/>
            <a:ext cx="3790718" cy="424732"/>
          </a:xfrm>
          <a:prstGeom prst="rect">
            <a:avLst/>
          </a:prstGeom>
          <a:noFill/>
        </p:spPr>
        <p:txBody>
          <a:bodyPr wrap="none" rtlCol="0">
            <a:spAutoFit/>
          </a:bodyPr>
          <a:lstStyle/>
          <a:p>
            <a:pPr defTabSz="932688">
              <a:lnSpc>
                <a:spcPct val="90000"/>
              </a:lnSpc>
              <a:spcBef>
                <a:spcPts val="600"/>
              </a:spcBef>
            </a:pPr>
            <a:r>
              <a:rPr lang="en-US" sz="2400" dirty="0" smtClean="0">
                <a:gradFill>
                  <a:gsLst>
                    <a:gs pos="2000">
                      <a:prstClr val="white"/>
                    </a:gs>
                    <a:gs pos="100000">
                      <a:prstClr val="white"/>
                    </a:gs>
                  </a:gsLst>
                  <a:lin ang="5400000" scaled="0"/>
                </a:gradFill>
                <a:latin typeface="Segoe UI" panose="020B0502040204020203" pitchFamily="34" charset="0"/>
                <a:cs typeface="Segoe UI" panose="020B0502040204020203" pitchFamily="34" charset="0"/>
              </a:rPr>
              <a:t>Common Copyright Myths</a:t>
            </a:r>
          </a:p>
        </p:txBody>
      </p:sp>
      <p:sp>
        <p:nvSpPr>
          <p:cNvPr id="2" name="Multiply 1"/>
          <p:cNvSpPr/>
          <p:nvPr/>
        </p:nvSpPr>
        <p:spPr>
          <a:xfrm>
            <a:off x="3954431" y="485775"/>
            <a:ext cx="8647144" cy="6029325"/>
          </a:xfrm>
          <a:prstGeom prst="mathMultiply">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2688"/>
            <a:endParaRPr lang="en-US" sz="1836">
              <a:solidFill>
                <a:prstClr val="black"/>
              </a:solidFill>
            </a:endParaRPr>
          </a:p>
        </p:txBody>
      </p:sp>
    </p:spTree>
    <p:extLst>
      <p:ext uri="{BB962C8B-B14F-4D97-AF65-F5344CB8AC3E}">
        <p14:creationId xmlns:p14="http://schemas.microsoft.com/office/powerpoint/2010/main" val="2081600546"/>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for Microsoft employees</a:t>
            </a:r>
            <a:endParaRPr lang="en-US" dirty="0"/>
          </a:p>
        </p:txBody>
      </p:sp>
      <p:sp>
        <p:nvSpPr>
          <p:cNvPr id="2" name="Text Placeholder 1"/>
          <p:cNvSpPr>
            <a:spLocks noGrp="1"/>
          </p:cNvSpPr>
          <p:nvPr>
            <p:ph type="body" sz="quarter" idx="4294967295"/>
          </p:nvPr>
        </p:nvSpPr>
        <p:spPr>
          <a:xfrm>
            <a:off x="274639" y="2473325"/>
            <a:ext cx="7223124" cy="2468368"/>
          </a:xfrm>
        </p:spPr>
        <p:txBody>
          <a:bodyPr anchor="t" anchorCtr="0"/>
          <a:lstStyle/>
          <a:p>
            <a:pPr marL="0" indent="0">
              <a:buNone/>
            </a:pPr>
            <a:r>
              <a:rPr lang="en-US" sz="2800" dirty="0" err="1" smtClean="0">
                <a:gradFill>
                  <a:gsLst>
                    <a:gs pos="2655">
                      <a:srgbClr val="FFFFFF"/>
                    </a:gs>
                    <a:gs pos="26000">
                      <a:srgbClr val="FFFFFF"/>
                    </a:gs>
                  </a:gsLst>
                  <a:lin ang="5400000" scaled="0"/>
                </a:gradFill>
                <a:hlinkClick r:id="rId2"/>
              </a:rPr>
              <a:t>Mediaacq</a:t>
            </a:r>
            <a:endParaRPr lang="en-US" sz="2800" u="sng" dirty="0" smtClean="0">
              <a:gradFill>
                <a:gsLst>
                  <a:gs pos="2655">
                    <a:srgbClr val="FFFFFF"/>
                  </a:gs>
                  <a:gs pos="26000">
                    <a:srgbClr val="FFFFFF"/>
                  </a:gs>
                </a:gsLst>
                <a:lin ang="5400000" scaled="0"/>
              </a:gradFill>
              <a:hlinkClick r:id="rId2"/>
            </a:endParaRPr>
          </a:p>
          <a:p>
            <a:pPr marL="0" indent="0">
              <a:buNone/>
            </a:pPr>
            <a:r>
              <a:rPr lang="en-US" sz="2800" dirty="0" smtClean="0">
                <a:gradFill>
                  <a:gsLst>
                    <a:gs pos="2655">
                      <a:srgbClr val="FFFFFF"/>
                    </a:gs>
                    <a:gs pos="26000">
                      <a:srgbClr val="FFFFFF"/>
                    </a:gs>
                  </a:gsLst>
                  <a:lin ang="5400000" scaled="0"/>
                </a:gradFill>
                <a:hlinkClick r:id="rId2"/>
              </a:rPr>
              <a:t>Microsoft Brand Tools</a:t>
            </a:r>
            <a:endParaRPr lang="en-US" sz="2800" dirty="0" smtClean="0">
              <a:gradFill>
                <a:gsLst>
                  <a:gs pos="2655">
                    <a:srgbClr val="FFFFFF"/>
                  </a:gs>
                  <a:gs pos="26000">
                    <a:srgbClr val="FFFFFF"/>
                  </a:gs>
                </a:gsLst>
                <a:lin ang="5400000" scaled="0"/>
              </a:gradFill>
            </a:endParaRPr>
          </a:p>
          <a:p>
            <a:pPr marL="0" indent="0">
              <a:buNone/>
            </a:pPr>
            <a:r>
              <a:rPr lang="en-US" sz="2800" dirty="0" smtClean="0">
                <a:gradFill>
                  <a:gsLst>
                    <a:gs pos="2655">
                      <a:srgbClr val="FFFFFF"/>
                    </a:gs>
                    <a:gs pos="26000">
                      <a:srgbClr val="FFFFFF"/>
                    </a:gs>
                  </a:gsLst>
                  <a:lin ang="5400000" scaled="0"/>
                </a:gradFill>
                <a:hlinkClick r:id="rId3"/>
              </a:rPr>
              <a:t>Presentation guidelines</a:t>
            </a:r>
            <a:endParaRPr lang="en-US" sz="2800" dirty="0" smtClean="0">
              <a:gradFill>
                <a:gsLst>
                  <a:gs pos="2655">
                    <a:srgbClr val="FFFFFF"/>
                  </a:gs>
                  <a:gs pos="26000">
                    <a:srgbClr val="FFFFFF"/>
                  </a:gs>
                </a:gsLst>
                <a:lin ang="5400000" scaled="0"/>
              </a:gradFill>
            </a:endParaRPr>
          </a:p>
          <a:p>
            <a:pPr marL="0" indent="0">
              <a:buNone/>
            </a:pPr>
            <a:r>
              <a:rPr lang="en-US" sz="2800" dirty="0" smtClean="0">
                <a:gradFill>
                  <a:gsLst>
                    <a:gs pos="2655">
                      <a:srgbClr val="FFFFFF"/>
                    </a:gs>
                    <a:gs pos="26000">
                      <a:srgbClr val="FFFFFF"/>
                    </a:gs>
                  </a:gsLst>
                  <a:lin ang="5400000" scaled="0"/>
                </a:gradFill>
                <a:hlinkClick r:id="rId4"/>
              </a:rPr>
              <a:t>Microsoft photography</a:t>
            </a:r>
            <a:endParaRPr lang="en-US" sz="2800" dirty="0" smtClean="0">
              <a:gradFill>
                <a:gsLst>
                  <a:gs pos="2655">
                    <a:srgbClr val="FFFFFF"/>
                  </a:gs>
                  <a:gs pos="26000">
                    <a:srgbClr val="FFFFFF"/>
                  </a:gs>
                </a:gsLst>
                <a:lin ang="5400000" scaled="0"/>
              </a:gradFill>
            </a:endParaRPr>
          </a:p>
          <a:p>
            <a:pPr marL="0" indent="0">
              <a:buNone/>
            </a:pPr>
            <a:r>
              <a:rPr lang="en-US" sz="2800" dirty="0" smtClean="0">
                <a:gradFill>
                  <a:gsLst>
                    <a:gs pos="2655">
                      <a:srgbClr val="FFFFFF"/>
                    </a:gs>
                    <a:gs pos="26000">
                      <a:srgbClr val="FFFFFF"/>
                    </a:gs>
                  </a:gsLst>
                  <a:lin ang="5400000" scaled="0"/>
                </a:gradFill>
                <a:hlinkClick r:id="rId5"/>
              </a:rPr>
              <a:t>Microsoft illustrations</a:t>
            </a:r>
            <a:endParaRPr lang="en-US" sz="2800" dirty="0">
              <a:gradFill>
                <a:gsLst>
                  <a:gs pos="2655">
                    <a:srgbClr val="FFFFFF"/>
                  </a:gs>
                  <a:gs pos="26000">
                    <a:srgbClr val="FFFFFF"/>
                  </a:gs>
                </a:gsLst>
                <a:lin ang="5400000" scaled="0"/>
              </a:gradFill>
            </a:endParaRPr>
          </a:p>
        </p:txBody>
      </p:sp>
      <p:sp>
        <p:nvSpPr>
          <p:cNvPr id="3" name="TextBox 2"/>
          <p:cNvSpPr txBox="1"/>
          <p:nvPr/>
        </p:nvSpPr>
        <p:spPr>
          <a:xfrm>
            <a:off x="274640" y="1211262"/>
            <a:ext cx="11735114"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655">
                      <a:srgbClr val="FFFFFF"/>
                    </a:gs>
                    <a:gs pos="26000">
                      <a:srgbClr val="FFFFFF"/>
                    </a:gs>
                  </a:gsLst>
                  <a:lin ang="5400000" scaled="0"/>
                </a:gradFill>
                <a:cs typeface="Segoe UI" panose="020B0502040204020203" pitchFamily="34" charset="0"/>
              </a:rPr>
              <a:t>Can’t find the image that you have in mind for your presentation? The Media Acquisitions team can help you find and license imagery through our stock </a:t>
            </a:r>
            <a:br>
              <a:rPr lang="en-US" sz="2400" dirty="0" smtClean="0">
                <a:gradFill>
                  <a:gsLst>
                    <a:gs pos="2655">
                      <a:srgbClr val="FFFFFF"/>
                    </a:gs>
                    <a:gs pos="26000">
                      <a:srgbClr val="FFFFFF"/>
                    </a:gs>
                  </a:gsLst>
                  <a:lin ang="5400000" scaled="0"/>
                </a:gradFill>
                <a:cs typeface="Segoe UI" panose="020B0502040204020203" pitchFamily="34" charset="0"/>
              </a:rPr>
            </a:br>
            <a:r>
              <a:rPr lang="en-US" sz="2400" dirty="0" smtClean="0">
                <a:gradFill>
                  <a:gsLst>
                    <a:gs pos="2655">
                      <a:srgbClr val="FFFFFF"/>
                    </a:gs>
                    <a:gs pos="26000">
                      <a:srgbClr val="FFFFFF"/>
                    </a:gs>
                  </a:gsLst>
                  <a:lin ang="5400000" scaled="0"/>
                </a:gradFill>
                <a:cs typeface="Segoe UI" panose="020B0502040204020203" pitchFamily="34" charset="0"/>
              </a:rPr>
              <a:t>photography providers. You will also find imagery and information via these links:</a:t>
            </a:r>
          </a:p>
        </p:txBody>
      </p:sp>
      <p:sp>
        <p:nvSpPr>
          <p:cNvPr id="6" name="TextBox 5"/>
          <p:cNvSpPr txBox="1"/>
          <p:nvPr/>
        </p:nvSpPr>
        <p:spPr>
          <a:xfrm>
            <a:off x="274639" y="5641681"/>
            <a:ext cx="12649198" cy="1071062"/>
          </a:xfrm>
          <a:prstGeom prst="rect">
            <a:avLst/>
          </a:prstGeom>
          <a:noFill/>
        </p:spPr>
        <p:txBody>
          <a:bodyPr wrap="square" lIns="182880" tIns="146304" rIns="182880" bIns="146304" rtlCol="0">
            <a:spAutoFit/>
          </a:bodyPr>
          <a:lstStyle/>
          <a:p>
            <a:pPr>
              <a:lnSpc>
                <a:spcPct val="90000"/>
              </a:lnSpc>
              <a:spcAft>
                <a:spcPts val="600"/>
              </a:spcAft>
            </a:pPr>
            <a:r>
              <a:rPr lang="en-US" sz="2800" dirty="0" smtClean="0">
                <a:gradFill>
                  <a:gsLst>
                    <a:gs pos="2917">
                      <a:srgbClr val="FFFFFF"/>
                    </a:gs>
                    <a:gs pos="85000">
                      <a:srgbClr val="FFFFFF"/>
                    </a:gs>
                  </a:gsLst>
                  <a:lin ang="5400000" scaled="0"/>
                </a:gradFill>
                <a:cs typeface="Segoe UI" panose="020B0502040204020203" pitchFamily="34" charset="0"/>
              </a:rPr>
              <a:t>For information on the use of third-party copyrighted content: </a:t>
            </a:r>
            <a:r>
              <a:rPr lang="en-US" sz="2800" dirty="0" smtClean="0">
                <a:gradFill>
                  <a:gsLst>
                    <a:gs pos="2917">
                      <a:srgbClr val="FFFFFF"/>
                    </a:gs>
                    <a:gs pos="85000">
                      <a:srgbClr val="FFFFFF"/>
                    </a:gs>
                  </a:gsLst>
                  <a:lin ang="5400000" scaled="0"/>
                </a:gradFill>
                <a:latin typeface="Segoe UI Light"/>
              </a:rPr>
              <a:t/>
            </a:r>
            <a:br>
              <a:rPr lang="en-US" sz="2800" dirty="0" smtClean="0">
                <a:gradFill>
                  <a:gsLst>
                    <a:gs pos="2917">
                      <a:srgbClr val="FFFFFF"/>
                    </a:gs>
                    <a:gs pos="85000">
                      <a:srgbClr val="FFFFFF"/>
                    </a:gs>
                  </a:gsLst>
                  <a:lin ang="5400000" scaled="0"/>
                </a:gradFill>
                <a:latin typeface="Segoe UI Light"/>
              </a:rPr>
            </a:br>
            <a:r>
              <a:rPr lang="en-US" sz="2800" dirty="0" smtClean="0">
                <a:gradFill>
                  <a:gsLst>
                    <a:gs pos="2917">
                      <a:srgbClr val="404040"/>
                    </a:gs>
                    <a:gs pos="30000">
                      <a:srgbClr val="404040"/>
                    </a:gs>
                  </a:gsLst>
                  <a:lin ang="5400000" scaled="0"/>
                </a:gradFill>
                <a:latin typeface="Segoe UI Light"/>
                <a:hlinkClick r:id="rId6"/>
              </a:rPr>
              <a:t>http://lcaweb/CTP/Copyrights/Third-Party-Content-Use/Pages/default.aspx</a:t>
            </a:r>
            <a:endParaRPr lang="en-US" sz="2800" dirty="0" smtClean="0">
              <a:gradFill>
                <a:gsLst>
                  <a:gs pos="2917">
                    <a:srgbClr val="404040"/>
                  </a:gs>
                  <a:gs pos="30000">
                    <a:srgbClr val="404040"/>
                  </a:gs>
                </a:gsLst>
                <a:lin ang="5400000" scaled="0"/>
              </a:gradFill>
              <a:latin typeface="Segoe UI Light"/>
            </a:endParaRPr>
          </a:p>
        </p:txBody>
      </p:sp>
      <p:sp>
        <p:nvSpPr>
          <p:cNvPr id="7" name="TextBox 6"/>
          <p:cNvSpPr txBox="1"/>
          <p:nvPr/>
        </p:nvSpPr>
        <p:spPr>
          <a:xfrm>
            <a:off x="1791468" y="2488588"/>
            <a:ext cx="35881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655">
                      <a:srgbClr val="FFFFFF"/>
                    </a:gs>
                    <a:gs pos="26000">
                      <a:srgbClr val="FFFFFF"/>
                    </a:gs>
                  </a:gsLst>
                  <a:lin ang="5400000" scaled="0"/>
                </a:gradFill>
                <a:latin typeface="Segoe UI Light"/>
              </a:rPr>
              <a:t>(Media Acquisitions alias)</a:t>
            </a:r>
          </a:p>
        </p:txBody>
      </p:sp>
      <p:sp>
        <p:nvSpPr>
          <p:cNvPr id="9" name="Text Placeholder 1"/>
          <p:cNvSpPr txBox="1">
            <a:spLocks/>
          </p:cNvSpPr>
          <p:nvPr/>
        </p:nvSpPr>
        <p:spPr>
          <a:xfrm>
            <a:off x="6035895" y="2473655"/>
            <a:ext cx="6217853" cy="914400"/>
          </a:xfrm>
          <a:prstGeom prst="rect">
            <a:avLst/>
          </a:prstGeom>
        </p:spPr>
        <p:txBody>
          <a:bodyPr vert="horz" wrap="square" lIns="182880" tIns="146304" rIns="182880" bIns="146304"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404040"/>
              </a:buClr>
            </a:pPr>
            <a:r>
              <a:rPr sz="2800">
                <a:gradFill>
                  <a:gsLst>
                    <a:gs pos="2655">
                      <a:srgbClr val="FFFFFF"/>
                    </a:gs>
                    <a:gs pos="26000">
                      <a:srgbClr val="FFFFFF"/>
                    </a:gs>
                  </a:gsLst>
                  <a:lin ang="5400000" scaled="0"/>
                </a:gradFill>
                <a:hlinkClick r:id="rId7"/>
              </a:rPr>
              <a:t>www.superstock.com/</a:t>
            </a:r>
            <a:endParaRPr sz="2800">
              <a:gradFill>
                <a:gsLst>
                  <a:gs pos="2655">
                    <a:srgbClr val="FFFFFF"/>
                  </a:gs>
                  <a:gs pos="26000">
                    <a:srgbClr val="FFFFFF"/>
                  </a:gs>
                </a:gsLst>
                <a:lin ang="5400000" scaled="0"/>
              </a:gradFill>
            </a:endParaRPr>
          </a:p>
          <a:p>
            <a:pPr>
              <a:buClr>
                <a:srgbClr val="404040"/>
              </a:buClr>
            </a:pPr>
            <a:r>
              <a:rPr sz="2800">
                <a:gradFill>
                  <a:gsLst>
                    <a:gs pos="2655">
                      <a:srgbClr val="FFFFFF"/>
                    </a:gs>
                    <a:gs pos="26000">
                      <a:srgbClr val="FFFFFF"/>
                    </a:gs>
                  </a:gsLst>
                  <a:lin ang="5400000" scaled="0"/>
                </a:gradFill>
                <a:hlinkClick r:id="rId8"/>
              </a:rPr>
              <a:t>www.gettyimages.com/creativeimages/royaltyfree</a:t>
            </a:r>
            <a:endParaRPr sz="2800">
              <a:gradFill>
                <a:gsLst>
                  <a:gs pos="2655">
                    <a:srgbClr val="FFFFFF"/>
                  </a:gs>
                  <a:gs pos="26000">
                    <a:srgbClr val="FFFFFF"/>
                  </a:gs>
                </a:gsLst>
                <a:lin ang="5400000" scaled="0"/>
              </a:gradFill>
            </a:endParaRPr>
          </a:p>
          <a:p>
            <a:pPr>
              <a:buClr>
                <a:srgbClr val="404040"/>
              </a:buClr>
            </a:pPr>
            <a:r>
              <a:rPr sz="2800">
                <a:gradFill>
                  <a:gsLst>
                    <a:gs pos="2655">
                      <a:srgbClr val="FFFFFF"/>
                    </a:gs>
                    <a:gs pos="26000">
                      <a:srgbClr val="FFFFFF"/>
                    </a:gs>
                  </a:gsLst>
                  <a:lin ang="5400000" scaled="0"/>
                </a:gradFill>
                <a:hlinkClick r:id="rId9"/>
              </a:rPr>
              <a:t>www.corbisimages.com/stock-photo/royalty-free</a:t>
            </a:r>
            <a:endParaRPr sz="2800">
              <a:gradFill>
                <a:gsLst>
                  <a:gs pos="2655">
                    <a:srgbClr val="FFFFFF"/>
                  </a:gs>
                  <a:gs pos="26000">
                    <a:srgbClr val="FFFFFF"/>
                  </a:gs>
                </a:gsLst>
                <a:lin ang="5400000" scaled="0"/>
              </a:gradFill>
            </a:endParaRPr>
          </a:p>
        </p:txBody>
      </p:sp>
      <p:sp>
        <p:nvSpPr>
          <p:cNvPr id="10" name="TextBox 9"/>
          <p:cNvSpPr txBox="1"/>
          <p:nvPr/>
        </p:nvSpPr>
        <p:spPr>
          <a:xfrm>
            <a:off x="6035894" y="4631131"/>
            <a:ext cx="621785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655">
                      <a:srgbClr val="FFFFFF"/>
                    </a:gs>
                    <a:gs pos="26000">
                      <a:srgbClr val="FFFFFF"/>
                    </a:gs>
                  </a:gsLst>
                  <a:lin ang="5400000" scaled="0"/>
                </a:gradFill>
                <a:cs typeface="Segoe UI" panose="020B0502040204020203" pitchFamily="34" charset="0"/>
              </a:rPr>
              <a:t>There are agreements in place with these providers.</a:t>
            </a:r>
          </a:p>
        </p:txBody>
      </p:sp>
    </p:spTree>
    <p:extLst>
      <p:ext uri="{BB962C8B-B14F-4D97-AF65-F5344CB8AC3E}">
        <p14:creationId xmlns:p14="http://schemas.microsoft.com/office/powerpoint/2010/main" val="396172131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Preferred text layout (no bullets)</a:t>
            </a:r>
            <a:endParaRPr lang="en-US" dirty="0"/>
          </a:p>
        </p:txBody>
      </p:sp>
      <p:sp>
        <p:nvSpPr>
          <p:cNvPr id="6" name="Text Placeholder 5"/>
          <p:cNvSpPr>
            <a:spLocks noGrp="1"/>
          </p:cNvSpPr>
          <p:nvPr>
            <p:ph type="body" sz="quarter" idx="10"/>
          </p:nvPr>
        </p:nvSpPr>
        <p:spPr>
          <a:xfrm>
            <a:off x="274638" y="1212525"/>
            <a:ext cx="11887200" cy="4087482"/>
          </a:xfrm>
        </p:spPr>
        <p:txBody>
          <a:bodyPr/>
          <a:lstStyle/>
          <a:p>
            <a:r>
              <a:rPr lang="en-US" dirty="0" smtClean="0"/>
              <a:t>Main topic 1: size 40pt</a:t>
            </a:r>
          </a:p>
          <a:p>
            <a:pPr lvl="1"/>
            <a:r>
              <a:rPr lang="en-US" dirty="0" smtClean="0"/>
              <a:t>Size 20pt for the subtopics</a:t>
            </a:r>
          </a:p>
          <a:p>
            <a:pPr lvl="1"/>
            <a:r>
              <a:rPr lang="en-US" dirty="0" smtClean="0"/>
              <a:t>Size 20pt for the subtopics</a:t>
            </a:r>
          </a:p>
          <a:p>
            <a:r>
              <a:rPr lang="en-US" dirty="0" smtClean="0"/>
              <a:t>Main topic 2: size 40pt</a:t>
            </a:r>
          </a:p>
          <a:p>
            <a:pPr lvl="1"/>
            <a:r>
              <a:rPr lang="en-US" dirty="0" smtClean="0"/>
              <a:t>Size 20pt for the subtopics</a:t>
            </a:r>
          </a:p>
          <a:p>
            <a:pPr lvl="1"/>
            <a:r>
              <a:rPr lang="en-US" dirty="0" smtClean="0"/>
              <a:t>Size 20pt for the subtopics</a:t>
            </a:r>
          </a:p>
          <a:p>
            <a:r>
              <a:rPr lang="en-US" dirty="0" smtClean="0"/>
              <a:t>Main topic 3: size 40pt</a:t>
            </a:r>
          </a:p>
          <a:p>
            <a:pPr lvl="1"/>
            <a:r>
              <a:rPr lang="en-US" dirty="0" smtClean="0"/>
              <a:t>Size 20pt for the subtopics</a:t>
            </a:r>
          </a:p>
          <a:p>
            <a:pPr lvl="1"/>
            <a:r>
              <a:rPr lang="en-US" dirty="0" smtClean="0"/>
              <a:t>Size 20pt for the subtopics</a:t>
            </a:r>
            <a:endParaRPr lang="en-US" dirty="0"/>
          </a:p>
        </p:txBody>
      </p:sp>
    </p:spTree>
    <p:extLst>
      <p:ext uri="{BB962C8B-B14F-4D97-AF65-F5344CB8AC3E}">
        <p14:creationId xmlns:p14="http://schemas.microsoft.com/office/powerpoint/2010/main" val="16429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Containers</a:t>
            </a:r>
            <a:endParaRPr lang="en-US" dirty="0"/>
          </a:p>
        </p:txBody>
      </p:sp>
      <p:sp>
        <p:nvSpPr>
          <p:cNvPr id="3" name="Text Placeholder 2"/>
          <p:cNvSpPr>
            <a:spLocks noGrp="1"/>
          </p:cNvSpPr>
          <p:nvPr>
            <p:ph type="body" sz="quarter" idx="4294967295"/>
          </p:nvPr>
        </p:nvSpPr>
        <p:spPr>
          <a:xfrm>
            <a:off x="274639" y="1212849"/>
            <a:ext cx="11889564" cy="738664"/>
          </a:xfrm>
          <a:prstGeom prst="rect">
            <a:avLst/>
          </a:prstGeom>
        </p:spPr>
        <p:txBody>
          <a:bodyPr/>
          <a:lstStyle/>
          <a:p>
            <a:r>
              <a:rPr lang="en-US" dirty="0" smtClean="0"/>
              <a:t>Something</a:t>
            </a:r>
            <a:endParaRPr lang="en-US" dirty="0"/>
          </a:p>
        </p:txBody>
      </p:sp>
      <p:sp>
        <p:nvSpPr>
          <p:cNvPr id="4" name="TextBox 3"/>
          <p:cNvSpPr txBox="1"/>
          <p:nvPr/>
        </p:nvSpPr>
        <p:spPr>
          <a:xfrm>
            <a:off x="731837" y="5249862"/>
            <a:ext cx="10058400"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Session</a:t>
            </a:r>
            <a:r>
              <a:rPr lang="en-US" sz="2400" dirty="0">
                <a:gradFill>
                  <a:gsLst>
                    <a:gs pos="2917">
                      <a:schemeClr val="tx1"/>
                    </a:gs>
                    <a:gs pos="30000">
                      <a:schemeClr val="tx1"/>
                    </a:gs>
                  </a:gsLst>
                  <a:lin ang="5400000" scaled="0"/>
                </a:gradFill>
              </a:rPr>
              <a:t>: </a:t>
            </a:r>
            <a:r>
              <a:rPr lang="en-US" sz="2400" dirty="0" smtClean="0">
                <a:gradFill>
                  <a:gsLst>
                    <a:gs pos="2917">
                      <a:schemeClr val="tx1"/>
                    </a:gs>
                    <a:gs pos="30000">
                      <a:schemeClr val="tx1"/>
                    </a:gs>
                  </a:gsLst>
                  <a:lin ang="5400000" scaled="0"/>
                </a:gradFill>
              </a:rPr>
              <a:t>Link to session</a:t>
            </a:r>
          </a:p>
        </p:txBody>
      </p:sp>
    </p:spTree>
    <p:extLst>
      <p:ext uri="{BB962C8B-B14F-4D97-AF65-F5344CB8AC3E}">
        <p14:creationId xmlns:p14="http://schemas.microsoft.com/office/powerpoint/2010/main" val="71446684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Preferred text layout (no bullets)</a:t>
            </a:r>
            <a:endParaRPr lang="en-US" dirty="0"/>
          </a:p>
        </p:txBody>
      </p:sp>
      <p:sp>
        <p:nvSpPr>
          <p:cNvPr id="6" name="Text Placeholder 5"/>
          <p:cNvSpPr>
            <a:spLocks noGrp="1"/>
          </p:cNvSpPr>
          <p:nvPr>
            <p:ph type="body" sz="quarter" idx="10"/>
          </p:nvPr>
        </p:nvSpPr>
        <p:spPr/>
        <p:txBody>
          <a:bodyPr/>
          <a:lstStyle/>
          <a:p>
            <a:r>
              <a:rPr lang="en-US" dirty="0" smtClean="0"/>
              <a:t>Main topic 1: size 40pt</a:t>
            </a:r>
          </a:p>
          <a:p>
            <a:pPr lvl="1"/>
            <a:r>
              <a:rPr lang="en-US" dirty="0" smtClean="0"/>
              <a:t>Size 20pt for the subtopics</a:t>
            </a:r>
          </a:p>
          <a:p>
            <a:pPr lvl="1"/>
            <a:r>
              <a:rPr lang="en-US" dirty="0" smtClean="0"/>
              <a:t>Size 20pt for the subtopics</a:t>
            </a:r>
          </a:p>
          <a:p>
            <a:r>
              <a:rPr lang="en-US" dirty="0" smtClean="0"/>
              <a:t>Main topic 2: size 40pt</a:t>
            </a:r>
          </a:p>
          <a:p>
            <a:pPr lvl="1"/>
            <a:r>
              <a:rPr lang="en-US" dirty="0" smtClean="0"/>
              <a:t>Size 20pt for the subtopics</a:t>
            </a:r>
          </a:p>
          <a:p>
            <a:pPr lvl="1"/>
            <a:r>
              <a:rPr lang="en-US" dirty="0" smtClean="0"/>
              <a:t>Size 20pt for the subtopics</a:t>
            </a:r>
          </a:p>
          <a:p>
            <a:r>
              <a:rPr lang="en-US" dirty="0" smtClean="0"/>
              <a:t>Main topic 3: size 40pt</a:t>
            </a:r>
          </a:p>
          <a:p>
            <a:pPr lvl="1"/>
            <a:r>
              <a:rPr lang="en-US" dirty="0" smtClean="0"/>
              <a:t>Size 20pt for the subtopics</a:t>
            </a:r>
          </a:p>
          <a:p>
            <a:pPr lvl="1"/>
            <a:r>
              <a:rPr lang="en-US" dirty="0" smtClean="0"/>
              <a:t>Size 20pt for the subtopics</a:t>
            </a:r>
            <a:endParaRPr lang="en-US" dirty="0"/>
          </a:p>
        </p:txBody>
      </p:sp>
    </p:spTree>
    <p:extLst>
      <p:ext uri="{BB962C8B-B14F-4D97-AF65-F5344CB8AC3E}">
        <p14:creationId xmlns:p14="http://schemas.microsoft.com/office/powerpoint/2010/main" val="263893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Adjusting list levels</a:t>
            </a:r>
            <a:endParaRPr lang="en-US" dirty="0"/>
          </a:p>
        </p:txBody>
      </p:sp>
      <p:sp>
        <p:nvSpPr>
          <p:cNvPr id="6" name="Text Placeholder 5"/>
          <p:cNvSpPr>
            <a:spLocks noGrp="1"/>
          </p:cNvSpPr>
          <p:nvPr>
            <p:ph type="body" sz="quarter" idx="10"/>
          </p:nvPr>
        </p:nvSpPr>
        <p:spPr>
          <a:xfrm>
            <a:off x="274638" y="1212525"/>
            <a:ext cx="11887200" cy="4087482"/>
          </a:xfrm>
        </p:spPr>
        <p:txBody>
          <a:bodyPr/>
          <a:lstStyle/>
          <a:p>
            <a:r>
              <a:rPr lang="en-US" dirty="0" smtClean="0"/>
              <a:t>Main topic 1: size 40pt</a:t>
            </a:r>
          </a:p>
          <a:p>
            <a:pPr lvl="1"/>
            <a:r>
              <a:rPr lang="en-US" dirty="0" smtClean="0"/>
              <a:t>Size 20pt for the subtopics</a:t>
            </a:r>
          </a:p>
          <a:p>
            <a:pPr lvl="1"/>
            <a:r>
              <a:rPr lang="en-US" dirty="0" smtClean="0"/>
              <a:t>Size 20pt for the subtopics</a:t>
            </a:r>
          </a:p>
          <a:p>
            <a:r>
              <a:rPr lang="en-US" dirty="0" smtClean="0"/>
              <a:t>Main topic 2: size 40pt</a:t>
            </a:r>
          </a:p>
          <a:p>
            <a:pPr lvl="1"/>
            <a:r>
              <a:rPr lang="en-US" dirty="0" smtClean="0"/>
              <a:t>Size 20pt for the subtopics</a:t>
            </a:r>
          </a:p>
          <a:p>
            <a:pPr lvl="1"/>
            <a:r>
              <a:rPr lang="en-US" dirty="0" smtClean="0"/>
              <a:t>Size 20pt for the subtopics</a:t>
            </a:r>
          </a:p>
          <a:p>
            <a:r>
              <a:rPr lang="en-US" dirty="0" smtClean="0"/>
              <a:t>Main topic 3: size 40pt</a:t>
            </a:r>
          </a:p>
          <a:p>
            <a:pPr lvl="1"/>
            <a:r>
              <a:rPr lang="en-US" dirty="0" smtClean="0"/>
              <a:t>Size 20pt for the subtopics</a:t>
            </a:r>
          </a:p>
          <a:p>
            <a:pPr lvl="1"/>
            <a:r>
              <a:rPr lang="en-US" dirty="0" smtClean="0"/>
              <a:t>Size 20pt for the subtopics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1"/>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398"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398"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09" indent="-239653" defTabSz="932398"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09" indent="-239653" defTabSz="932398"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09" indent="-239653" defTabSz="932398"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398"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257079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4982"/>
            <a:ext cx="11887200" cy="2092881"/>
          </a:xfrm>
        </p:spPr>
        <p:txBody>
          <a:bodyPr/>
          <a:lstStyle/>
          <a:p>
            <a:r>
              <a:rPr lang="en-US" dirty="0" smtClean="0"/>
              <a:t>Example of a bulleted slide with a subhead</a:t>
            </a:r>
          </a:p>
          <a:p>
            <a:pPr lvl="1"/>
            <a:r>
              <a:rPr lang="en-US" dirty="0" smtClean="0"/>
              <a:t>Set the slide title to “Sentence case”</a:t>
            </a:r>
          </a:p>
          <a:p>
            <a:pPr lvl="1"/>
            <a:r>
              <a:rPr lang="en-US" dirty="0" smtClean="0"/>
              <a:t>Set subheads to “Sentence case”</a:t>
            </a:r>
          </a:p>
          <a:p>
            <a:pPr lvl="0"/>
            <a:r>
              <a:rPr lang="en-US" dirty="0" smtClean="0"/>
              <a:t>Hyperlink style</a:t>
            </a:r>
          </a:p>
          <a:p>
            <a:pPr lvl="1"/>
            <a:r>
              <a:rPr lang="en-US" dirty="0" smtClean="0">
                <a:hlinkClick r:id="rId3"/>
              </a:rPr>
              <a:t>www.microsoft.com</a:t>
            </a:r>
            <a:r>
              <a:rPr lang="en-US" dirty="0" smtClean="0"/>
              <a:t> </a:t>
            </a:r>
          </a:p>
        </p:txBody>
      </p:sp>
      <p:sp>
        <p:nvSpPr>
          <p:cNvPr id="2" name="Title 1"/>
          <p:cNvSpPr>
            <a:spLocks noGrp="1"/>
          </p:cNvSpPr>
          <p:nvPr>
            <p:ph type="title"/>
          </p:nvPr>
        </p:nvSpPr>
        <p:spPr/>
        <p:txBody>
          <a:bodyPr/>
          <a:lstStyle/>
          <a:p>
            <a:r>
              <a:rPr lang="en-US" dirty="0" smtClean="0"/>
              <a:t>Bullet points layout with subtitle</a:t>
            </a:r>
            <a:br>
              <a:rPr lang="en-US" dirty="0" smtClean="0"/>
            </a:br>
            <a:r>
              <a:rPr lang="en-US" sz="4000" dirty="0">
                <a:gradFill>
                  <a:gsLst>
                    <a:gs pos="16814">
                      <a:schemeClr val="tx2"/>
                    </a:gs>
                    <a:gs pos="23000">
                      <a:schemeClr val="tx2"/>
                    </a:gs>
                  </a:gsLst>
                  <a:lin ang="5400000" scaled="0"/>
                </a:gradFill>
              </a:rPr>
              <a:t>Subtitle</a:t>
            </a:r>
          </a:p>
        </p:txBody>
      </p:sp>
    </p:spTree>
    <p:extLst>
      <p:ext uri="{BB962C8B-B14F-4D97-AF65-F5344CB8AC3E}">
        <p14:creationId xmlns:p14="http://schemas.microsoft.com/office/powerpoint/2010/main" val="361285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6563" y="2747826"/>
            <a:ext cx="1657350" cy="3248025"/>
          </a:xfrm>
          <a:prstGeom prst="rect">
            <a:avLst/>
          </a:prstGeom>
        </p:spPr>
      </p:pic>
      <p:sp>
        <p:nvSpPr>
          <p:cNvPr id="2" name="Title 1"/>
          <p:cNvSpPr>
            <a:spLocks noGrp="1"/>
          </p:cNvSpPr>
          <p:nvPr>
            <p:ph type="title"/>
          </p:nvPr>
        </p:nvSpPr>
        <p:spPr/>
        <p:txBody>
          <a:bodyPr/>
          <a:lstStyle/>
          <a:p>
            <a:r>
              <a:rPr lang="en-US" dirty="0"/>
              <a:t>Slide </a:t>
            </a:r>
            <a:r>
              <a:rPr lang="en-US" dirty="0" smtClean="0"/>
              <a:t>palette info</a:t>
            </a:r>
            <a:endParaRPr lang="en-US" dirty="0"/>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1" y="4393096"/>
            <a:ext cx="1206527" cy="120604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Accent 3</a:t>
            </a:r>
          </a:p>
        </p:txBody>
      </p:sp>
      <p:sp>
        <p:nvSpPr>
          <p:cNvPr id="6" name="Rectangle 5"/>
          <p:cNvSpPr/>
          <p:nvPr/>
        </p:nvSpPr>
        <p:spPr bwMode="auto">
          <a:xfrm>
            <a:off x="5056435"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Accent 1</a:t>
            </a:r>
          </a:p>
        </p:txBody>
      </p:sp>
      <p:sp>
        <p:nvSpPr>
          <p:cNvPr id="8" name="Rectangle 7"/>
          <p:cNvSpPr/>
          <p:nvPr/>
        </p:nvSpPr>
        <p:spPr bwMode="auto">
          <a:xfrm>
            <a:off x="9736780" y="4528439"/>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1200" dirty="0">
                <a:gradFill>
                  <a:gsLst>
                    <a:gs pos="15929">
                      <a:srgbClr val="000000"/>
                    </a:gs>
                    <a:gs pos="39000">
                      <a:srgbClr val="000000"/>
                    </a:gs>
                  </a:gsLst>
                  <a:lin ang="5400000" scaled="0"/>
                </a:gradFill>
              </a:rPr>
              <a:t>Accent 6</a:t>
            </a:r>
          </a:p>
        </p:txBody>
      </p:sp>
      <p:sp>
        <p:nvSpPr>
          <p:cNvPr id="9" name="Rectangle 8"/>
          <p:cNvSpPr/>
          <p:nvPr/>
        </p:nvSpPr>
        <p:spPr bwMode="auto">
          <a:xfrm>
            <a:off x="8705221" y="4528439"/>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1200" dirty="0">
                <a:gradFill>
                  <a:gsLst>
                    <a:gs pos="15929">
                      <a:srgbClr val="000000"/>
                    </a:gs>
                    <a:gs pos="39000">
                      <a:srgbClr val="000000"/>
                    </a:gs>
                  </a:gsLst>
                  <a:lin ang="5400000" scaled="0"/>
                </a:gradFill>
              </a:rPr>
              <a:t>Accent 5</a:t>
            </a:r>
          </a:p>
        </p:txBody>
      </p:sp>
      <p:sp>
        <p:nvSpPr>
          <p:cNvPr id="10" name="Rectangle 9"/>
          <p:cNvSpPr/>
          <p:nvPr/>
        </p:nvSpPr>
        <p:spPr bwMode="auto">
          <a:xfrm>
            <a:off x="7666389" y="4528439"/>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1200" dirty="0">
                <a:gradFill>
                  <a:gsLst>
                    <a:gs pos="15929">
                      <a:srgbClr val="000000"/>
                    </a:gs>
                    <a:gs pos="39000">
                      <a:srgbClr val="000000"/>
                    </a:gs>
                  </a:gsLst>
                  <a:lin ang="5400000" scaled="0"/>
                </a:gradFill>
              </a:rPr>
              <a:t>Accent 4</a:t>
            </a:r>
          </a:p>
        </p:txBody>
      </p:sp>
      <p:sp>
        <p:nvSpPr>
          <p:cNvPr id="11" name="Rectangle 10"/>
          <p:cNvSpPr/>
          <p:nvPr/>
        </p:nvSpPr>
        <p:spPr bwMode="auto">
          <a:xfrm>
            <a:off x="2322665"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398"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398" fontAlgn="base">
              <a:spcBef>
                <a:spcPct val="0"/>
              </a:spcBef>
              <a:spcAft>
                <a:spcPct val="0"/>
              </a:spcAft>
            </a:pPr>
            <a:r>
              <a:rPr lang="en-US" sz="1400" dirty="0" smtClean="0">
                <a:gradFill>
                  <a:gsLst>
                    <a:gs pos="0">
                      <a:schemeClr val="bg1"/>
                    </a:gs>
                    <a:gs pos="100000">
                      <a:schemeClr val="bg1"/>
                    </a:gs>
                  </a:gsLst>
                  <a:lin ang="5400000" scaled="0"/>
                </a:gradFill>
              </a:rPr>
              <a:t>Light </a:t>
            </a:r>
            <a:r>
              <a:rPr lang="en-US" sz="1400" dirty="0">
                <a:gradFill>
                  <a:gsLst>
                    <a:gs pos="0">
                      <a:schemeClr val="bg1"/>
                    </a:gs>
                    <a:gs pos="100000">
                      <a:schemeClr val="bg1"/>
                    </a:gs>
                  </a:gsLst>
                  <a:lin ang="5400000" scaled="0"/>
                </a:gradFill>
              </a:rPr>
              <a:t>2</a:t>
            </a:r>
          </a:p>
        </p:txBody>
      </p:sp>
      <p:sp>
        <p:nvSpPr>
          <p:cNvPr id="14" name="TextBox 13"/>
          <p:cNvSpPr txBox="1"/>
          <p:nvPr/>
        </p:nvSpPr>
        <p:spPr>
          <a:xfrm>
            <a:off x="3757857" y="3737151"/>
            <a:ext cx="7060545"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4"/>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9" y="1227845"/>
            <a:ext cx="11887200" cy="11818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100000">
                      <a:schemeClr val="tx1"/>
                    </a:gs>
                    <a:gs pos="0">
                      <a:schemeClr val="tx1"/>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7" y="5843403"/>
            <a:ext cx="3816481" cy="747897"/>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6" y="2973695"/>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
          <p:cNvSpPr txBox="1">
            <a:spLocks/>
          </p:cNvSpPr>
          <p:nvPr/>
        </p:nvSpPr>
        <p:spPr>
          <a:xfrm>
            <a:off x="7823759" y="5742276"/>
            <a:ext cx="3006124" cy="443198"/>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spTree>
    <p:extLst>
      <p:ext uri="{BB962C8B-B14F-4D97-AF65-F5344CB8AC3E}">
        <p14:creationId xmlns:p14="http://schemas.microsoft.com/office/powerpoint/2010/main" val="257437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Video</a:t>
            </a:r>
            <a:endParaRPr lang="en-US" dirty="0"/>
          </a:p>
        </p:txBody>
      </p:sp>
    </p:spTree>
    <p:extLst>
      <p:ext uri="{BB962C8B-B14F-4D97-AF65-F5344CB8AC3E}">
        <p14:creationId xmlns:p14="http://schemas.microsoft.com/office/powerpoint/2010/main" val="3279239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p:txBody>
          <a:bodyPr/>
          <a:lstStyle/>
          <a:p>
            <a:r>
              <a:rPr lang="en-US" dirty="0" smtClean="0"/>
              <a:t>Speaker name</a:t>
            </a:r>
            <a:endParaRPr lang="en-US" dirty="0"/>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40" y="1241106"/>
            <a:ext cx="5486399" cy="1098634"/>
          </a:xfrm>
        </p:spPr>
        <p:txBody>
          <a:bodyPr/>
          <a:lstStyle/>
          <a:p>
            <a:r>
              <a:rPr lang="en-US" dirty="0" smtClean="0"/>
              <a:t>Photo layout 1</a:t>
            </a:r>
            <a:endParaRPr lang="en-US" dirty="0"/>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3716880797"/>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2408" y="1181528"/>
            <a:ext cx="3200400" cy="1798694"/>
          </a:xfrm>
          <a:prstGeom prst="rect">
            <a:avLst/>
          </a:prstGeom>
          <a:ln>
            <a:solidFill>
              <a:srgbClr val="FFFFFF">
                <a:alpha val="50000"/>
              </a:srgbClr>
            </a:solidFill>
          </a:ln>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63803" y="1181528"/>
            <a:ext cx="3200400" cy="1798694"/>
          </a:xfrm>
          <a:prstGeom prst="rect">
            <a:avLst/>
          </a:prstGeom>
          <a:ln>
            <a:solidFill>
              <a:schemeClr val="tx1">
                <a:alpha val="50000"/>
              </a:schemeClr>
            </a:solidFill>
          </a:ln>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63803" y="3035674"/>
            <a:ext cx="3200400" cy="1798694"/>
          </a:xfrm>
          <a:prstGeom prst="rect">
            <a:avLst/>
          </a:prstGeom>
          <a:ln>
            <a:solidFill>
              <a:schemeClr val="tx1">
                <a:alpha val="50000"/>
              </a:schemeClr>
            </a:solidFill>
          </a:ln>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72408" y="3038725"/>
            <a:ext cx="3200400" cy="1798694"/>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dirty="0" smtClean="0"/>
              <a:t>Microsoft brand guidelines</a:t>
            </a:r>
            <a:endParaRPr lang="en-US" dirty="0"/>
          </a:p>
        </p:txBody>
      </p:sp>
      <p:sp>
        <p:nvSpPr>
          <p:cNvPr id="13" name="TextBox 12"/>
          <p:cNvSpPr txBox="1"/>
          <p:nvPr/>
        </p:nvSpPr>
        <p:spPr>
          <a:xfrm>
            <a:off x="274640" y="1181528"/>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0">
                      <a:schemeClr val="tx1"/>
                    </a:gs>
                    <a:gs pos="100000">
                      <a:schemeClr val="tx1"/>
                    </a:gs>
                  </a:gsLst>
                  <a:lin ang="5400000" scaled="0"/>
                </a:gradFill>
              </a:rPr>
              <a:t>Looking for more slide resources?</a:t>
            </a:r>
          </a:p>
          <a:p>
            <a:pPr>
              <a:spcAft>
                <a:spcPts val="600"/>
              </a:spcAft>
            </a:pPr>
            <a:r>
              <a:rPr lang="en-US" sz="2200" b="1" dirty="0">
                <a:gradFill>
                  <a:gsLst>
                    <a:gs pos="0">
                      <a:schemeClr val="tx1"/>
                    </a:gs>
                    <a:gs pos="100000">
                      <a:schemeClr val="tx1"/>
                    </a:gs>
                  </a:gsLst>
                  <a:lin ang="5400000" scaled="0"/>
                </a:gradFill>
              </a:rPr>
              <a:t>Brand guidelines </a:t>
            </a:r>
            <a:r>
              <a:rPr lang="en-US" sz="2200" dirty="0">
                <a:gradFill>
                  <a:gsLst>
                    <a:gs pos="0">
                      <a:schemeClr val="tx1"/>
                    </a:gs>
                    <a:gs pos="100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0">
                      <a:schemeClr val="tx1"/>
                    </a:gs>
                    <a:gs pos="100000">
                      <a:schemeClr val="tx1"/>
                    </a:gs>
                  </a:gsLst>
                  <a:lin ang="5400000" scaled="0"/>
                </a:gradFill>
              </a:rPr>
              <a:t>A few of the slides are shown </a:t>
            </a:r>
            <a:br>
              <a:rPr lang="en-US" sz="2200" dirty="0">
                <a:gradFill>
                  <a:gsLst>
                    <a:gs pos="0">
                      <a:schemeClr val="tx1"/>
                    </a:gs>
                    <a:gs pos="100000">
                      <a:schemeClr val="tx1"/>
                    </a:gs>
                  </a:gsLst>
                  <a:lin ang="5400000" scaled="0"/>
                </a:gradFill>
              </a:rPr>
            </a:br>
            <a:r>
              <a:rPr lang="en-US" sz="2200" dirty="0">
                <a:gradFill>
                  <a:gsLst>
                    <a:gs pos="0">
                      <a:schemeClr val="tx1"/>
                    </a:gs>
                    <a:gs pos="100000">
                      <a:schemeClr val="tx1"/>
                    </a:gs>
                  </a:gsLst>
                  <a:lin ang="5400000" scaled="0"/>
                </a:gradFill>
              </a:rPr>
              <a:t>at right.</a:t>
            </a:r>
          </a:p>
        </p:txBody>
      </p:sp>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63803" y="4898933"/>
            <a:ext cx="3200400" cy="1798694"/>
          </a:xfrm>
          <a:prstGeom prst="rect">
            <a:avLst/>
          </a:prstGeom>
          <a:ln>
            <a:solidFill>
              <a:srgbClr val="FFFFFF">
                <a:alpha val="50000"/>
              </a:srgbClr>
            </a:solidFill>
          </a:ln>
        </p:spPr>
      </p:pic>
      <p:sp>
        <p:nvSpPr>
          <p:cNvPr id="28" name="TextBox 27"/>
          <p:cNvSpPr txBox="1"/>
          <p:nvPr/>
        </p:nvSpPr>
        <p:spPr>
          <a:xfrm>
            <a:off x="274639" y="5571201"/>
            <a:ext cx="5120647" cy="1126462"/>
          </a:xfrm>
          <a:prstGeom prst="rect">
            <a:avLst/>
          </a:prstGeom>
          <a:noFill/>
        </p:spPr>
        <p:txBody>
          <a:bodyPr wrap="square" lIns="182880" tIns="146304" rIns="182880" bIns="146304" rtlCol="0">
            <a:spAutoFit/>
          </a:bodyPr>
          <a:lstStyle/>
          <a:p>
            <a:pPr>
              <a:spcAft>
                <a:spcPts val="600"/>
              </a:spcAft>
            </a:pPr>
            <a:r>
              <a:rPr lang="en-US" sz="2200" dirty="0">
                <a:gradFill>
                  <a:gsLst>
                    <a:gs pos="0">
                      <a:schemeClr val="tx1"/>
                    </a:gs>
                    <a:gs pos="100000">
                      <a:schemeClr val="tx1"/>
                    </a:gs>
                  </a:gsLst>
                  <a:lin ang="5400000" scaled="0"/>
                </a:gradFill>
              </a:rPr>
              <a:t>Download from:  </a:t>
            </a:r>
            <a:r>
              <a:rPr lang="en-US" sz="1600" dirty="0">
                <a:gradFill>
                  <a:gsLst>
                    <a:gs pos="0">
                      <a:schemeClr val="tx1"/>
                    </a:gs>
                    <a:gs pos="100000">
                      <a:schemeClr val="tx1"/>
                    </a:gs>
                  </a:gsLst>
                  <a:lin ang="5400000" scaled="0"/>
                </a:gradFill>
                <a:hlinkClick r:id="rId8"/>
              </a:rPr>
              <a:t>https://brandtools.microsoft.com/Resources/Presentations/Pages/StoryBoard.aspx?section=Elements1</a:t>
            </a:r>
            <a:endParaRPr lang="en-US" sz="1600" dirty="0">
              <a:gradFill>
                <a:gsLst>
                  <a:gs pos="0">
                    <a:schemeClr val="tx1"/>
                  </a:gs>
                  <a:gs pos="100000">
                    <a:schemeClr val="tx1"/>
                  </a:gs>
                </a:gsLst>
                <a:lin ang="5400000" scaled="0"/>
              </a:gradFill>
            </a:endParaRPr>
          </a:p>
        </p:txBody>
      </p:sp>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72408" y="4898935"/>
            <a:ext cx="3200400" cy="1798693"/>
          </a:xfrm>
          <a:prstGeom prst="rect">
            <a:avLst/>
          </a:prstGeom>
          <a:ln>
            <a:solidFill>
              <a:schemeClr val="tx1">
                <a:alpha val="50000"/>
              </a:schemeClr>
            </a:solidFill>
          </a:ln>
        </p:spPr>
      </p:pic>
    </p:spTree>
    <p:extLst>
      <p:ext uri="{BB962C8B-B14F-4D97-AF65-F5344CB8AC3E}">
        <p14:creationId xmlns:p14="http://schemas.microsoft.com/office/powerpoint/2010/main" val="142275805"/>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444202688"/>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213277387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Making </a:t>
            </a:r>
            <a:r>
              <a:rPr lang="en-US" dirty="0" smtClean="0"/>
              <a:t>Cloud Great</a:t>
            </a:r>
            <a:endParaRPr lang="en-US" dirty="0"/>
          </a:p>
        </p:txBody>
      </p:sp>
      <mc:AlternateContent xmlns:mc="http://schemas.openxmlformats.org/markup-compatibility/2006" xmlns:p14="http://schemas.microsoft.com/office/powerpoint/2010/main">
        <mc:Choice Requires="p14">
          <p:contentPart p14:bwMode="auto" r:id="rId2">
            <p14:nvContentPartPr>
              <p14:cNvPr id="60" name="Ink 59"/>
              <p14:cNvContentPartPr/>
              <p14:nvPr/>
            </p14:nvContentPartPr>
            <p14:xfrm>
              <a:off x="6826579" y="3425760"/>
              <a:ext cx="1180080" cy="41760"/>
            </p14:xfrm>
          </p:contentPart>
        </mc:Choice>
        <mc:Fallback xmlns="">
          <p:pic>
            <p:nvPicPr>
              <p:cNvPr id="60" name="Ink 59"/>
              <p:cNvPicPr/>
              <p:nvPr/>
            </p:nvPicPr>
            <p:blipFill>
              <a:blip r:embed="rId25"/>
              <a:stretch>
                <a:fillRect/>
              </a:stretch>
            </p:blipFill>
            <p:spPr>
              <a:xfrm>
                <a:off x="6820819" y="3416400"/>
                <a:ext cx="1194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62"/>
              <p14:cNvContentPartPr/>
              <p14:nvPr/>
            </p14:nvContentPartPr>
            <p14:xfrm>
              <a:off x="8108179" y="1530000"/>
              <a:ext cx="3363840" cy="2786760"/>
            </p14:xfrm>
          </p:contentPart>
        </mc:Choice>
        <mc:Fallback xmlns="">
          <p:pic>
            <p:nvPicPr>
              <p:cNvPr id="63" name="Ink 62"/>
              <p:cNvPicPr/>
              <p:nvPr/>
            </p:nvPicPr>
            <p:blipFill>
              <a:blip r:embed="rId27"/>
              <a:stretch>
                <a:fillRect/>
              </a:stretch>
            </p:blipFill>
            <p:spPr>
              <a:xfrm>
                <a:off x="8098100" y="1520280"/>
                <a:ext cx="3383638" cy="2805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4" name="Ink 63"/>
              <p14:cNvContentPartPr/>
              <p14:nvPr/>
            </p14:nvContentPartPr>
            <p14:xfrm>
              <a:off x="8881459" y="2068920"/>
              <a:ext cx="692280" cy="160920"/>
            </p14:xfrm>
          </p:contentPart>
        </mc:Choice>
        <mc:Fallback xmlns="">
          <p:pic>
            <p:nvPicPr>
              <p:cNvPr id="64" name="Ink 63"/>
              <p:cNvPicPr/>
              <p:nvPr/>
            </p:nvPicPr>
            <p:blipFill>
              <a:blip r:embed="rId29"/>
              <a:stretch>
                <a:fillRect/>
              </a:stretch>
            </p:blipFill>
            <p:spPr>
              <a:xfrm>
                <a:off x="8872099" y="2057400"/>
                <a:ext cx="7106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5" name="Ink 64"/>
              <p14:cNvContentPartPr/>
              <p14:nvPr/>
            </p14:nvContentPartPr>
            <p14:xfrm>
              <a:off x="9250459" y="1696320"/>
              <a:ext cx="1725120" cy="77400"/>
            </p14:xfrm>
          </p:contentPart>
        </mc:Choice>
        <mc:Fallback xmlns="">
          <p:pic>
            <p:nvPicPr>
              <p:cNvPr id="65" name="Ink 64"/>
              <p:cNvPicPr/>
              <p:nvPr/>
            </p:nvPicPr>
            <p:blipFill>
              <a:blip r:embed="rId31"/>
              <a:stretch>
                <a:fillRect/>
              </a:stretch>
            </p:blipFill>
            <p:spPr>
              <a:xfrm>
                <a:off x="9244699" y="1686555"/>
                <a:ext cx="1739880" cy="9403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6" name="Ink 65"/>
              <p14:cNvContentPartPr/>
              <p14:nvPr/>
            </p14:nvContentPartPr>
            <p14:xfrm>
              <a:off x="8553859" y="974880"/>
              <a:ext cx="846360" cy="338400"/>
            </p14:xfrm>
          </p:contentPart>
        </mc:Choice>
        <mc:Fallback xmlns="">
          <p:pic>
            <p:nvPicPr>
              <p:cNvPr id="66" name="Ink 65"/>
              <p:cNvPicPr/>
              <p:nvPr/>
            </p:nvPicPr>
            <p:blipFill>
              <a:blip r:embed="rId33"/>
              <a:stretch>
                <a:fillRect/>
              </a:stretch>
            </p:blipFill>
            <p:spPr>
              <a:xfrm>
                <a:off x="8545579" y="964800"/>
                <a:ext cx="8625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7" name="Ink 66"/>
              <p14:cNvContentPartPr/>
              <p14:nvPr/>
            </p14:nvContentPartPr>
            <p14:xfrm>
              <a:off x="9368179" y="429480"/>
              <a:ext cx="2235240" cy="1509480"/>
            </p14:xfrm>
          </p:contentPart>
        </mc:Choice>
        <mc:Fallback xmlns="">
          <p:pic>
            <p:nvPicPr>
              <p:cNvPr id="67" name="Ink 66"/>
              <p:cNvPicPr/>
              <p:nvPr/>
            </p:nvPicPr>
            <p:blipFill>
              <a:blip r:embed="rId35"/>
              <a:stretch>
                <a:fillRect/>
              </a:stretch>
            </p:blipFill>
            <p:spPr>
              <a:xfrm>
                <a:off x="9358459" y="417960"/>
                <a:ext cx="2256840" cy="1533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8" name="Ink 67"/>
              <p14:cNvContentPartPr/>
              <p14:nvPr/>
            </p14:nvContentPartPr>
            <p14:xfrm>
              <a:off x="6013339" y="3024720"/>
              <a:ext cx="1045080" cy="810000"/>
            </p14:xfrm>
          </p:contentPart>
        </mc:Choice>
        <mc:Fallback xmlns="">
          <p:pic>
            <p:nvPicPr>
              <p:cNvPr id="68" name="Ink 67"/>
              <p:cNvPicPr/>
              <p:nvPr/>
            </p:nvPicPr>
            <p:blipFill>
              <a:blip r:embed="rId37"/>
              <a:stretch>
                <a:fillRect/>
              </a:stretch>
            </p:blipFill>
            <p:spPr>
              <a:xfrm>
                <a:off x="6000379" y="3015004"/>
                <a:ext cx="1064160" cy="83231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9" name="Ink 68"/>
              <p14:cNvContentPartPr/>
              <p14:nvPr/>
            </p14:nvContentPartPr>
            <p14:xfrm>
              <a:off x="6450379" y="1524240"/>
              <a:ext cx="1279800" cy="695880"/>
            </p14:xfrm>
          </p:contentPart>
        </mc:Choice>
        <mc:Fallback xmlns="">
          <p:pic>
            <p:nvPicPr>
              <p:cNvPr id="69" name="Ink 68"/>
              <p:cNvPicPr/>
              <p:nvPr/>
            </p:nvPicPr>
            <p:blipFill>
              <a:blip r:embed="rId39"/>
              <a:stretch>
                <a:fillRect/>
              </a:stretch>
            </p:blipFill>
            <p:spPr>
              <a:xfrm>
                <a:off x="6439579" y="1512720"/>
                <a:ext cx="129888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0" name="Ink 69"/>
              <p14:cNvContentPartPr/>
              <p14:nvPr/>
            </p14:nvContentPartPr>
            <p14:xfrm>
              <a:off x="7575739" y="1513800"/>
              <a:ext cx="1210680" cy="621000"/>
            </p14:xfrm>
          </p:contentPart>
        </mc:Choice>
        <mc:Fallback xmlns="">
          <p:pic>
            <p:nvPicPr>
              <p:cNvPr id="70" name="Ink 69"/>
              <p:cNvPicPr/>
              <p:nvPr/>
            </p:nvPicPr>
            <p:blipFill>
              <a:blip r:embed="rId41"/>
              <a:stretch>
                <a:fillRect/>
              </a:stretch>
            </p:blipFill>
            <p:spPr>
              <a:xfrm>
                <a:off x="7568899" y="1503000"/>
                <a:ext cx="1226880" cy="642240"/>
              </a:xfrm>
              <a:prstGeom prst="rect">
                <a:avLst/>
              </a:prstGeom>
            </p:spPr>
          </p:pic>
        </mc:Fallback>
      </mc:AlternateContent>
      <p:grpSp>
        <p:nvGrpSpPr>
          <p:cNvPr id="2" name="Group 1"/>
          <p:cNvGrpSpPr/>
          <p:nvPr/>
        </p:nvGrpSpPr>
        <p:grpSpPr>
          <a:xfrm>
            <a:off x="8779579" y="4204080"/>
            <a:ext cx="2535120" cy="2695774"/>
            <a:chOff x="8779579" y="4204080"/>
            <a:chExt cx="2535120" cy="2695774"/>
          </a:xfrm>
        </p:grpSpPr>
        <mc:AlternateContent xmlns:mc="http://schemas.openxmlformats.org/markup-compatibility/2006" xmlns:p14="http://schemas.microsoft.com/office/powerpoint/2010/main">
          <mc:Choice Requires="p14">
            <p:contentPart p14:bwMode="auto" r:id="rId42">
              <p14:nvContentPartPr>
                <p14:cNvPr id="15" name="Ink 14"/>
                <p14:cNvContentPartPr/>
                <p14:nvPr/>
              </p14:nvContentPartPr>
              <p14:xfrm>
                <a:off x="8779579" y="5653440"/>
                <a:ext cx="1143000" cy="601920"/>
              </p14:xfrm>
            </p:contentPart>
          </mc:Choice>
          <mc:Fallback xmlns="">
            <p:pic>
              <p:nvPicPr>
                <p:cNvPr id="15" name="Ink 14"/>
                <p:cNvPicPr/>
                <p:nvPr/>
              </p:nvPicPr>
              <p:blipFill>
                <a:blip r:embed="rId3"/>
                <a:stretch>
                  <a:fillRect/>
                </a:stretch>
              </p:blipFill>
              <p:spPr>
                <a:xfrm>
                  <a:off x="8773819" y="5647680"/>
                  <a:ext cx="115344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8" name="Ink 17"/>
                <p14:cNvContentPartPr/>
                <p14:nvPr/>
              </p14:nvContentPartPr>
              <p14:xfrm>
                <a:off x="9130219" y="4354920"/>
                <a:ext cx="1812240" cy="1446120"/>
              </p14:xfrm>
            </p:contentPart>
          </mc:Choice>
          <mc:Fallback xmlns="">
            <p:pic>
              <p:nvPicPr>
                <p:cNvPr id="18" name="Ink 17"/>
                <p:cNvPicPr/>
                <p:nvPr/>
              </p:nvPicPr>
              <p:blipFill>
                <a:blip r:embed="rId5"/>
                <a:stretch>
                  <a:fillRect/>
                </a:stretch>
              </p:blipFill>
              <p:spPr>
                <a:xfrm>
                  <a:off x="9120499" y="4346642"/>
                  <a:ext cx="1833480" cy="146447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 23"/>
                <p14:cNvContentPartPr/>
                <p14:nvPr/>
              </p14:nvContentPartPr>
              <p14:xfrm>
                <a:off x="9385459" y="4985640"/>
                <a:ext cx="1200960" cy="605160"/>
              </p14:xfrm>
            </p:contentPart>
          </mc:Choice>
          <mc:Fallback xmlns="">
            <p:pic>
              <p:nvPicPr>
                <p:cNvPr id="24" name="Ink 23"/>
                <p:cNvPicPr/>
                <p:nvPr/>
              </p:nvPicPr>
              <p:blipFill>
                <a:blip r:embed="rId11"/>
                <a:stretch>
                  <a:fillRect/>
                </a:stretch>
              </p:blipFill>
              <p:spPr>
                <a:xfrm>
                  <a:off x="9378619" y="4976645"/>
                  <a:ext cx="1216800" cy="62494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p14:cNvContentPartPr/>
                <p14:nvPr/>
              </p14:nvContentPartPr>
              <p14:xfrm>
                <a:off x="9526377" y="5778814"/>
                <a:ext cx="410400" cy="1121040"/>
              </p14:xfrm>
            </p:contentPart>
          </mc:Choice>
          <mc:Fallback xmlns="">
            <p:pic>
              <p:nvPicPr>
                <p:cNvPr id="26" name="Ink 25"/>
                <p:cNvPicPr/>
                <p:nvPr/>
              </p:nvPicPr>
              <p:blipFill>
                <a:blip r:embed="rId15"/>
                <a:stretch>
                  <a:fillRect/>
                </a:stretch>
              </p:blipFill>
              <p:spPr>
                <a:xfrm>
                  <a:off x="9517377" y="5772336"/>
                  <a:ext cx="423000" cy="113399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p14:cNvContentPartPr/>
                <p14:nvPr/>
              </p14:nvContentPartPr>
              <p14:xfrm>
                <a:off x="10770739" y="5691960"/>
                <a:ext cx="179280" cy="1141920"/>
              </p14:xfrm>
            </p:contentPart>
          </mc:Choice>
          <mc:Fallback xmlns="">
            <p:pic>
              <p:nvPicPr>
                <p:cNvPr id="27" name="Ink 26"/>
                <p:cNvPicPr/>
                <p:nvPr/>
              </p:nvPicPr>
              <p:blipFill>
                <a:blip r:embed="rId17"/>
                <a:stretch>
                  <a:fillRect/>
                </a:stretch>
              </p:blipFill>
              <p:spPr>
                <a:xfrm>
                  <a:off x="10764619" y="5687641"/>
                  <a:ext cx="194400" cy="115343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 name="Ink 3"/>
                <p14:cNvContentPartPr/>
                <p14:nvPr/>
              </p14:nvContentPartPr>
              <p14:xfrm>
                <a:off x="9292579" y="4204080"/>
                <a:ext cx="1690920" cy="904680"/>
              </p14:xfrm>
            </p:contentPart>
          </mc:Choice>
          <mc:Fallback xmlns="">
            <p:pic>
              <p:nvPicPr>
                <p:cNvPr id="4" name="Ink 3"/>
                <p:cNvPicPr/>
                <p:nvPr/>
              </p:nvPicPr>
              <p:blipFill>
                <a:blip r:embed="rId48"/>
                <a:stretch>
                  <a:fillRect/>
                </a:stretch>
              </p:blipFill>
              <p:spPr>
                <a:xfrm>
                  <a:off x="9285739" y="4197960"/>
                  <a:ext cx="1706400" cy="919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 name="Ink 5"/>
                <p14:cNvContentPartPr/>
                <p14:nvPr/>
              </p14:nvContentPartPr>
              <p14:xfrm>
                <a:off x="9813139" y="5647320"/>
                <a:ext cx="945360" cy="557280"/>
              </p14:xfrm>
            </p:contentPart>
          </mc:Choice>
          <mc:Fallback xmlns="">
            <p:pic>
              <p:nvPicPr>
                <p:cNvPr id="6" name="Ink 5"/>
                <p:cNvPicPr/>
                <p:nvPr/>
              </p:nvPicPr>
              <p:blipFill>
                <a:blip r:embed="rId50"/>
                <a:stretch>
                  <a:fillRect/>
                </a:stretch>
              </p:blipFill>
              <p:spPr>
                <a:xfrm>
                  <a:off x="9806299" y="5638686"/>
                  <a:ext cx="959040" cy="574909"/>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 name="Ink 8"/>
                <p14:cNvContentPartPr/>
                <p14:nvPr/>
              </p14:nvContentPartPr>
              <p14:xfrm>
                <a:off x="10833739" y="5717880"/>
                <a:ext cx="480960" cy="584280"/>
              </p14:xfrm>
            </p:contentPart>
          </mc:Choice>
          <mc:Fallback xmlns="">
            <p:pic>
              <p:nvPicPr>
                <p:cNvPr id="9" name="Ink 8"/>
                <p:cNvPicPr/>
                <p:nvPr/>
              </p:nvPicPr>
              <p:blipFill>
                <a:blip r:embed="rId52"/>
                <a:stretch>
                  <a:fillRect/>
                </a:stretch>
              </p:blipFill>
              <p:spPr>
                <a:xfrm>
                  <a:off x="10828699" y="5711044"/>
                  <a:ext cx="492840" cy="59615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39" name="Ink 38"/>
              <p14:cNvContentPartPr/>
              <p14:nvPr/>
            </p14:nvContentPartPr>
            <p14:xfrm>
              <a:off x="7939339" y="2338920"/>
              <a:ext cx="703800" cy="198360"/>
            </p14:xfrm>
          </p:contentPart>
        </mc:Choice>
        <mc:Fallback xmlns="">
          <p:pic>
            <p:nvPicPr>
              <p:cNvPr id="39" name="Ink 38"/>
              <p:cNvPicPr/>
              <p:nvPr/>
            </p:nvPicPr>
            <p:blipFill>
              <a:blip r:embed="rId54"/>
              <a:stretch>
                <a:fillRect/>
              </a:stretch>
            </p:blipFill>
            <p:spPr>
              <a:xfrm>
                <a:off x="7932859" y="2329560"/>
                <a:ext cx="718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p14:cNvContentPartPr/>
              <p14:nvPr/>
            </p14:nvContentPartPr>
            <p14:xfrm>
              <a:off x="8548212" y="2543226"/>
              <a:ext cx="2597760" cy="950760"/>
            </p14:xfrm>
          </p:contentPart>
        </mc:Choice>
        <mc:Fallback xmlns="">
          <p:pic>
            <p:nvPicPr>
              <p:cNvPr id="40" name="Ink 39"/>
              <p:cNvPicPr/>
              <p:nvPr/>
            </p:nvPicPr>
            <p:blipFill>
              <a:blip r:embed="rId56"/>
              <a:stretch>
                <a:fillRect/>
              </a:stretch>
            </p:blipFill>
            <p:spPr>
              <a:xfrm>
                <a:off x="8541372" y="2535306"/>
                <a:ext cx="2614680" cy="968400"/>
              </a:xfrm>
              <a:prstGeom prst="rect">
                <a:avLst/>
              </a:prstGeom>
            </p:spPr>
          </p:pic>
        </mc:Fallback>
      </mc:AlternateContent>
    </p:spTree>
    <p:extLst>
      <p:ext uri="{BB962C8B-B14F-4D97-AF65-F5344CB8AC3E}">
        <p14:creationId xmlns:p14="http://schemas.microsoft.com/office/powerpoint/2010/main" val="853162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770240832"/>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690709974"/>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43014182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 code slide</a:t>
            </a:r>
            <a:endParaRPr lang="en-US" dirty="0"/>
          </a:p>
        </p:txBody>
      </p:sp>
      <p:sp>
        <p:nvSpPr>
          <p:cNvPr id="5" name="Text Placeholder 4"/>
          <p:cNvSpPr>
            <a:spLocks noGrp="1"/>
          </p:cNvSpPr>
          <p:nvPr>
            <p:ph type="body" sz="quarter" idx="10"/>
          </p:nvPr>
        </p:nvSpPr>
        <p:spPr>
          <a:xfrm>
            <a:off x="274638" y="1220835"/>
            <a:ext cx="11887199" cy="1098762"/>
          </a:xfrm>
        </p:spPr>
        <p:txBody>
          <a:bodyPr/>
          <a:lstStyle/>
          <a:p>
            <a:r>
              <a:rPr lang="en-US" dirty="0" smtClean="0"/>
              <a:t>This slide layout uses Consolas, a monotype font which is ideal for showing software code. </a:t>
            </a:r>
            <a:endParaRPr lang="en-US" dirty="0"/>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525"/>
            <a:ext cx="11887200" cy="1791260"/>
          </a:xfrm>
        </p:spPr>
        <p:txBody>
          <a:bodyPr/>
          <a:lstStyle/>
          <a:p>
            <a:r>
              <a:rPr lang="en-US" dirty="0" smtClean="0"/>
              <a:t>Some speakers at Microsoft like to use this slide for hidden “notes slides”. </a:t>
            </a:r>
          </a:p>
          <a:p>
            <a:r>
              <a:rPr lang="en-US" dirty="0" smtClean="0"/>
              <a:t>Delete it if you don’t want to use it.</a:t>
            </a:r>
            <a:endParaRPr lang="en-US" dirty="0"/>
          </a:p>
        </p:txBody>
      </p:sp>
      <p:sp>
        <p:nvSpPr>
          <p:cNvPr id="7" name="Text Placeholder 6"/>
          <p:cNvSpPr>
            <a:spLocks noGrp="1"/>
          </p:cNvSpPr>
          <p:nvPr>
            <p:ph type="body" sz="quarter" idx="11"/>
          </p:nvPr>
        </p:nvSpPr>
        <p:spPr/>
        <p:txBody>
          <a:bodyPr/>
          <a:lstStyle/>
          <a:p>
            <a:r>
              <a:rPr lang="en-US" dirty="0" smtClean="0"/>
              <a:t>NEXT: &lt;next slide title&gt;</a:t>
            </a:r>
            <a:endParaRPr lang="en-US" dirty="0"/>
          </a:p>
        </p:txBody>
      </p:sp>
      <p:sp>
        <p:nvSpPr>
          <p:cNvPr id="4" name="Title 3"/>
          <p:cNvSpPr>
            <a:spLocks noGrp="1"/>
          </p:cNvSpPr>
          <p:nvPr>
            <p:ph type="title"/>
          </p:nvPr>
        </p:nvSpPr>
        <p:spPr/>
        <p:txBody>
          <a:bodyPr/>
          <a:lstStyle/>
          <a:p>
            <a:r>
              <a:rPr lang="en-US" dirty="0" smtClean="0"/>
              <a:t>Notes (hidden)</a:t>
            </a:r>
            <a:endParaRPr lang="en-US" dirty="0"/>
          </a:p>
        </p:txBody>
      </p:sp>
    </p:spTree>
    <p:extLst>
      <p:ext uri="{BB962C8B-B14F-4D97-AF65-F5344CB8AC3E}">
        <p14:creationId xmlns:p14="http://schemas.microsoft.com/office/powerpoint/2010/main" val="2239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Making Cloud Great</a:t>
            </a:r>
            <a:endParaRPr lang="en-US" dirty="0"/>
          </a:p>
        </p:txBody>
      </p:sp>
      <p:sp>
        <p:nvSpPr>
          <p:cNvPr id="4" name="Text Placeholder 3"/>
          <p:cNvSpPr>
            <a:spLocks noGrp="1"/>
          </p:cNvSpPr>
          <p:nvPr>
            <p:ph type="body" sz="quarter" idx="4294967295"/>
          </p:nvPr>
        </p:nvSpPr>
        <p:spPr>
          <a:xfrm>
            <a:off x="274639" y="1212849"/>
            <a:ext cx="11889564" cy="3447098"/>
          </a:xfrm>
          <a:prstGeom prst="rect">
            <a:avLst/>
          </a:prstGeom>
        </p:spPr>
        <p:txBody>
          <a:bodyPr/>
          <a:lstStyle/>
          <a:p>
            <a:pPr marL="571500" indent="-571500">
              <a:buFont typeface="Arial" panose="020B0604020202020204" pitchFamily="34" charset="0"/>
              <a:buChar char="•"/>
            </a:pPr>
            <a:r>
              <a:rPr lang="en-US" dirty="0" smtClean="0"/>
              <a:t>Security</a:t>
            </a:r>
          </a:p>
          <a:p>
            <a:pPr marL="571500" indent="-571500">
              <a:buFont typeface="Arial" panose="020B0604020202020204" pitchFamily="34" charset="0"/>
              <a:buChar char="•"/>
            </a:pPr>
            <a:r>
              <a:rPr lang="en-US" dirty="0" smtClean="0"/>
              <a:t>Isolation</a:t>
            </a:r>
          </a:p>
          <a:p>
            <a:pPr marL="571500" indent="-571500">
              <a:buFont typeface="Arial" panose="020B0604020202020204" pitchFamily="34" charset="0"/>
              <a:buChar char="•"/>
            </a:pPr>
            <a:r>
              <a:rPr lang="en-US" dirty="0" smtClean="0"/>
              <a:t>Availability</a:t>
            </a:r>
          </a:p>
          <a:p>
            <a:pPr marL="571500" indent="-571500">
              <a:buFont typeface="Arial" panose="020B0604020202020204" pitchFamily="34" charset="0"/>
              <a:buChar char="•"/>
            </a:pPr>
            <a:r>
              <a:rPr lang="en-US" dirty="0" smtClean="0"/>
              <a:t>Operational Improvements</a:t>
            </a:r>
          </a:p>
          <a:p>
            <a:pPr marL="571500" indent="-571500">
              <a:buFont typeface="Arial" panose="020B0604020202020204" pitchFamily="34" charset="0"/>
              <a:buChar char="•"/>
            </a:pPr>
            <a:r>
              <a:rPr lang="en-US" dirty="0" smtClean="0"/>
              <a:t>Scale</a:t>
            </a:r>
            <a:endParaRPr lang="en-US"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1188812" y="3233346"/>
              <a:ext cx="514800" cy="1179720"/>
            </p14:xfrm>
          </p:contentPart>
        </mc:Choice>
        <mc:Fallback xmlns="">
          <p:pic>
            <p:nvPicPr>
              <p:cNvPr id="7" name="Ink 6"/>
              <p:cNvPicPr/>
              <p:nvPr/>
            </p:nvPicPr>
            <p:blipFill>
              <a:blip r:embed="rId3"/>
              <a:stretch>
                <a:fillRect/>
              </a:stretch>
            </p:blipFill>
            <p:spPr>
              <a:xfrm>
                <a:off x="11176932" y="3221466"/>
                <a:ext cx="535680" cy="1203480"/>
              </a:xfrm>
              <a:prstGeom prst="rect">
                <a:avLst/>
              </a:prstGeom>
            </p:spPr>
          </p:pic>
        </mc:Fallback>
      </mc:AlternateContent>
    </p:spTree>
    <p:extLst>
      <p:ext uri="{BB962C8B-B14F-4D97-AF65-F5344CB8AC3E}">
        <p14:creationId xmlns:p14="http://schemas.microsoft.com/office/powerpoint/2010/main" val="353653549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Security</a:t>
            </a:r>
            <a:endParaRPr lang="en-US" dirty="0"/>
          </a:p>
        </p:txBody>
      </p:sp>
      <mc:AlternateContent xmlns:mc="http://schemas.openxmlformats.org/markup-compatibility/2006" xmlns:p14="http://schemas.microsoft.com/office/powerpoint/2010/main">
        <mc:Choice Requires="p14">
          <p:contentPart p14:bwMode="auto" r:id="rId2">
            <p14:nvContentPartPr>
              <p14:cNvPr id="19" name="Ink 18"/>
              <p14:cNvContentPartPr/>
              <p14:nvPr/>
            </p14:nvContentPartPr>
            <p14:xfrm>
              <a:off x="8380491" y="4606155"/>
              <a:ext cx="1415722" cy="2238239"/>
            </p14:xfrm>
          </p:contentPart>
        </mc:Choice>
        <mc:Fallback xmlns="">
          <p:pic>
            <p:nvPicPr>
              <p:cNvPr id="19" name="Ink 18"/>
              <p:cNvPicPr/>
              <p:nvPr/>
            </p:nvPicPr>
            <p:blipFill>
              <a:blip r:embed="rId3"/>
              <a:stretch>
                <a:fillRect/>
              </a:stretch>
            </p:blipFill>
            <p:spPr>
              <a:xfrm>
                <a:off x="8367532" y="4600035"/>
                <a:ext cx="1437320" cy="2254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p14:cNvContentPartPr/>
              <p14:nvPr/>
            </p14:nvContentPartPr>
            <p14:xfrm>
              <a:off x="8766024" y="4982805"/>
              <a:ext cx="721053" cy="911791"/>
            </p14:xfrm>
          </p:contentPart>
        </mc:Choice>
        <mc:Fallback xmlns="">
          <p:pic>
            <p:nvPicPr>
              <p:cNvPr id="23" name="Ink 22"/>
              <p:cNvPicPr/>
              <p:nvPr/>
            </p:nvPicPr>
            <p:blipFill>
              <a:blip r:embed="rId5"/>
              <a:stretch>
                <a:fillRect/>
              </a:stretch>
            </p:blipFill>
            <p:spPr>
              <a:xfrm>
                <a:off x="8755574" y="4977046"/>
                <a:ext cx="741953" cy="9297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p14:cNvContentPartPr/>
              <p14:nvPr/>
            </p14:nvContentPartPr>
            <p14:xfrm>
              <a:off x="8900311" y="4995728"/>
              <a:ext cx="716328" cy="884426"/>
            </p14:xfrm>
          </p:contentPart>
        </mc:Choice>
        <mc:Fallback xmlns="">
          <p:pic>
            <p:nvPicPr>
              <p:cNvPr id="24" name="Ink 23"/>
              <p:cNvPicPr/>
              <p:nvPr/>
            </p:nvPicPr>
            <p:blipFill>
              <a:blip r:embed="rId7"/>
              <a:stretch>
                <a:fillRect/>
              </a:stretch>
            </p:blipFill>
            <p:spPr>
              <a:xfrm>
                <a:off x="8894192" y="4987089"/>
                <a:ext cx="734686" cy="90170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p14:cNvContentPartPr/>
              <p14:nvPr/>
            </p14:nvContentPartPr>
            <p14:xfrm>
              <a:off x="9852133" y="4957341"/>
              <a:ext cx="943158" cy="399455"/>
            </p14:xfrm>
          </p:contentPart>
        </mc:Choice>
        <mc:Fallback xmlns="">
          <p:pic>
            <p:nvPicPr>
              <p:cNvPr id="25" name="Ink 24"/>
              <p:cNvPicPr/>
              <p:nvPr/>
            </p:nvPicPr>
            <p:blipFill>
              <a:blip r:embed="rId9"/>
              <a:stretch>
                <a:fillRect/>
              </a:stretch>
            </p:blipFill>
            <p:spPr>
              <a:xfrm>
                <a:off x="9846733" y="4946545"/>
                <a:ext cx="956477" cy="41636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p14:cNvContentPartPr/>
              <p14:nvPr/>
            </p14:nvContentPartPr>
            <p14:xfrm>
              <a:off x="8583300" y="5631967"/>
              <a:ext cx="712390" cy="529439"/>
            </p14:xfrm>
          </p:contentPart>
        </mc:Choice>
        <mc:Fallback xmlns="">
          <p:pic>
            <p:nvPicPr>
              <p:cNvPr id="29" name="Ink 28"/>
              <p:cNvPicPr/>
              <p:nvPr/>
            </p:nvPicPr>
            <p:blipFill>
              <a:blip r:embed="rId11"/>
              <a:stretch>
                <a:fillRect/>
              </a:stretch>
            </p:blipFill>
            <p:spPr>
              <a:xfrm>
                <a:off x="8575021" y="5624769"/>
                <a:ext cx="728229" cy="54419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3" name="Ink 62"/>
              <p14:cNvContentPartPr/>
              <p14:nvPr/>
            </p14:nvContentPartPr>
            <p14:xfrm>
              <a:off x="8586056" y="4376592"/>
              <a:ext cx="2408499" cy="2435496"/>
            </p14:xfrm>
          </p:contentPart>
        </mc:Choice>
        <mc:Fallback xmlns="">
          <p:pic>
            <p:nvPicPr>
              <p:cNvPr id="63" name="Ink 62"/>
              <p:cNvPicPr/>
              <p:nvPr/>
            </p:nvPicPr>
            <p:blipFill>
              <a:blip r:embed="rId13"/>
              <a:stretch>
                <a:fillRect/>
              </a:stretch>
            </p:blipFill>
            <p:spPr>
              <a:xfrm>
                <a:off x="8579936" y="4363271"/>
                <a:ext cx="2429020" cy="246105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74"/>
              <p14:cNvContentPartPr/>
              <p14:nvPr/>
            </p14:nvContentPartPr>
            <p14:xfrm>
              <a:off x="9829292" y="4780608"/>
              <a:ext cx="1227090" cy="1633166"/>
            </p14:xfrm>
          </p:contentPart>
        </mc:Choice>
        <mc:Fallback xmlns="">
          <p:pic>
            <p:nvPicPr>
              <p:cNvPr id="75" name="Ink 74"/>
              <p:cNvPicPr/>
              <p:nvPr/>
            </p:nvPicPr>
            <p:blipFill>
              <a:blip r:embed="rId15"/>
              <a:stretch>
                <a:fillRect/>
              </a:stretch>
            </p:blipFill>
            <p:spPr>
              <a:xfrm>
                <a:off x="9819933" y="4768369"/>
                <a:ext cx="1249047" cy="165224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Ink 76"/>
              <p14:cNvContentPartPr/>
              <p14:nvPr/>
            </p14:nvContentPartPr>
            <p14:xfrm>
              <a:off x="8426172" y="5050458"/>
              <a:ext cx="276056" cy="411617"/>
            </p14:xfrm>
          </p:contentPart>
        </mc:Choice>
        <mc:Fallback xmlns="">
          <p:pic>
            <p:nvPicPr>
              <p:cNvPr id="77" name="Ink 76"/>
              <p:cNvPicPr/>
              <p:nvPr/>
            </p:nvPicPr>
            <p:blipFill>
              <a:blip r:embed="rId17"/>
              <a:stretch>
                <a:fillRect/>
              </a:stretch>
            </p:blipFill>
            <p:spPr>
              <a:xfrm>
                <a:off x="8413558" y="5037134"/>
                <a:ext cx="301283" cy="437906"/>
              </a:xfrm>
              <a:prstGeom prst="rect">
                <a:avLst/>
              </a:prstGeom>
            </p:spPr>
          </p:pic>
        </mc:Fallback>
      </mc:AlternateContent>
      <p:grpSp>
        <p:nvGrpSpPr>
          <p:cNvPr id="80" name="Group 79"/>
          <p:cNvGrpSpPr/>
          <p:nvPr/>
        </p:nvGrpSpPr>
        <p:grpSpPr>
          <a:xfrm>
            <a:off x="8817733" y="3587322"/>
            <a:ext cx="1853280" cy="1596960"/>
            <a:chOff x="9130219" y="4204080"/>
            <a:chExt cx="1853280" cy="1596960"/>
          </a:xfrm>
        </p:grpSpPr>
        <mc:AlternateContent xmlns:mc="http://schemas.openxmlformats.org/markup-compatibility/2006" xmlns:p14="http://schemas.microsoft.com/office/powerpoint/2010/main">
          <mc:Choice Requires="p14">
            <p:contentPart p14:bwMode="auto" r:id="rId18">
              <p14:nvContentPartPr>
                <p14:cNvPr id="82" name="Ink 81"/>
                <p14:cNvContentPartPr/>
                <p14:nvPr/>
              </p14:nvContentPartPr>
              <p14:xfrm>
                <a:off x="9130219" y="4354920"/>
                <a:ext cx="1812240" cy="1446120"/>
              </p14:xfrm>
            </p:contentPart>
          </mc:Choice>
          <mc:Fallback xmlns="">
            <p:pic>
              <p:nvPicPr>
                <p:cNvPr id="82" name="Ink 81"/>
                <p:cNvPicPr/>
                <p:nvPr/>
              </p:nvPicPr>
              <p:blipFill>
                <a:blip r:embed="rId19"/>
                <a:stretch>
                  <a:fillRect/>
                </a:stretch>
              </p:blipFill>
              <p:spPr>
                <a:xfrm>
                  <a:off x="9120499" y="4346642"/>
                  <a:ext cx="1833480" cy="146447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2"/>
                <p14:cNvContentPartPr/>
                <p14:nvPr/>
              </p14:nvContentPartPr>
              <p14:xfrm>
                <a:off x="9385459" y="4985640"/>
                <a:ext cx="1200960" cy="605160"/>
              </p14:xfrm>
            </p:contentPart>
          </mc:Choice>
          <mc:Fallback xmlns="">
            <p:pic>
              <p:nvPicPr>
                <p:cNvPr id="83" name="Ink 82"/>
                <p:cNvPicPr/>
                <p:nvPr/>
              </p:nvPicPr>
              <p:blipFill>
                <a:blip r:embed="rId21"/>
                <a:stretch>
                  <a:fillRect/>
                </a:stretch>
              </p:blipFill>
              <p:spPr>
                <a:xfrm>
                  <a:off x="9378619" y="4976645"/>
                  <a:ext cx="1216800" cy="62494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6" name="Ink 85"/>
                <p14:cNvContentPartPr/>
                <p14:nvPr/>
              </p14:nvContentPartPr>
              <p14:xfrm>
                <a:off x="9292579" y="4204080"/>
                <a:ext cx="1690920" cy="904680"/>
              </p14:xfrm>
            </p:contentPart>
          </mc:Choice>
          <mc:Fallback xmlns="">
            <p:pic>
              <p:nvPicPr>
                <p:cNvPr id="86" name="Ink 85"/>
                <p:cNvPicPr/>
                <p:nvPr/>
              </p:nvPicPr>
              <p:blipFill>
                <a:blip r:embed="rId23"/>
                <a:stretch>
                  <a:fillRect/>
                </a:stretch>
              </p:blipFill>
              <p:spPr>
                <a:xfrm>
                  <a:off x="9285739" y="4197960"/>
                  <a:ext cx="1706400" cy="91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89" name="Ink 88"/>
              <p14:cNvContentPartPr/>
              <p14:nvPr/>
            </p14:nvContentPartPr>
            <p14:xfrm>
              <a:off x="9255496" y="3567878"/>
              <a:ext cx="836705" cy="283440"/>
            </p14:xfrm>
          </p:contentPart>
        </mc:Choice>
        <mc:Fallback xmlns="">
          <p:pic>
            <p:nvPicPr>
              <p:cNvPr id="89" name="Ink 88"/>
              <p:cNvPicPr/>
              <p:nvPr/>
            </p:nvPicPr>
            <p:blipFill>
              <a:blip r:embed="rId25"/>
              <a:stretch>
                <a:fillRect/>
              </a:stretch>
            </p:blipFill>
            <p:spPr>
              <a:xfrm>
                <a:off x="9243615" y="3556353"/>
                <a:ext cx="860107" cy="30649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4" name="Ink 73"/>
              <p14:cNvContentPartPr/>
              <p14:nvPr/>
            </p14:nvContentPartPr>
            <p14:xfrm>
              <a:off x="9051376" y="3119950"/>
              <a:ext cx="1609355" cy="1059418"/>
            </p14:xfrm>
          </p:contentPart>
        </mc:Choice>
        <mc:Fallback xmlns="">
          <p:pic>
            <p:nvPicPr>
              <p:cNvPr id="74" name="Ink 73"/>
              <p:cNvPicPr/>
              <p:nvPr/>
            </p:nvPicPr>
            <p:blipFill>
              <a:blip r:embed="rId27"/>
              <a:stretch>
                <a:fillRect/>
              </a:stretch>
            </p:blipFill>
            <p:spPr>
              <a:xfrm>
                <a:off x="9039495" y="3107711"/>
                <a:ext cx="1630237" cy="108137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2"/>
              <p14:cNvContentPartPr/>
              <p14:nvPr/>
            </p14:nvContentPartPr>
            <p14:xfrm>
              <a:off x="9051376" y="3578919"/>
              <a:ext cx="1404371" cy="555698"/>
            </p14:xfrm>
          </p:contentPart>
        </mc:Choice>
        <mc:Fallback xmlns="">
          <p:pic>
            <p:nvPicPr>
              <p:cNvPr id="43" name="Ink 42"/>
              <p:cNvPicPr/>
              <p:nvPr/>
            </p:nvPicPr>
            <p:blipFill>
              <a:blip r:embed="rId29"/>
              <a:stretch>
                <a:fillRect/>
              </a:stretch>
            </p:blipFill>
            <p:spPr>
              <a:xfrm>
                <a:off x="9045616" y="3569921"/>
                <a:ext cx="1423091" cy="57801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2" name="Ink 91"/>
              <p14:cNvContentPartPr/>
              <p14:nvPr/>
            </p14:nvContentPartPr>
            <p14:xfrm>
              <a:off x="8614410" y="5952747"/>
              <a:ext cx="9845" cy="7221"/>
            </p14:xfrm>
          </p:contentPart>
        </mc:Choice>
        <mc:Fallback xmlns="">
          <p:pic>
            <p:nvPicPr>
              <p:cNvPr id="92" name="Ink 91"/>
              <p:cNvPicPr/>
              <p:nvPr/>
            </p:nvPicPr>
            <p:blipFill>
              <a:blip r:embed="rId31"/>
              <a:stretch>
                <a:fillRect/>
              </a:stretch>
            </p:blipFill>
            <p:spPr>
              <a:xfrm>
                <a:off x="8609670" y="5948053"/>
                <a:ext cx="19325" cy="1660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7" name="Ink 96"/>
              <p14:cNvContentPartPr/>
              <p14:nvPr/>
            </p14:nvContentPartPr>
            <p14:xfrm>
              <a:off x="8677438" y="6078657"/>
              <a:ext cx="623520" cy="865440"/>
            </p14:xfrm>
          </p:contentPart>
        </mc:Choice>
        <mc:Fallback xmlns="">
          <p:pic>
            <p:nvPicPr>
              <p:cNvPr id="97" name="Ink 96"/>
              <p:cNvPicPr/>
              <p:nvPr/>
            </p:nvPicPr>
            <p:blipFill>
              <a:blip r:embed="rId33"/>
              <a:stretch>
                <a:fillRect/>
              </a:stretch>
            </p:blipFill>
            <p:spPr>
              <a:xfrm>
                <a:off x="8669518" y="6072897"/>
                <a:ext cx="637560" cy="877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3" name="Ink 102"/>
              <p14:cNvContentPartPr/>
              <p14:nvPr/>
            </p14:nvContentPartPr>
            <p14:xfrm>
              <a:off x="8669518" y="6051297"/>
              <a:ext cx="573480" cy="897480"/>
            </p14:xfrm>
          </p:contentPart>
        </mc:Choice>
        <mc:Fallback xmlns="">
          <p:pic>
            <p:nvPicPr>
              <p:cNvPr id="103" name="Ink 102"/>
              <p:cNvPicPr/>
              <p:nvPr/>
            </p:nvPicPr>
            <p:blipFill>
              <a:blip r:embed="rId35"/>
              <a:stretch>
                <a:fillRect/>
              </a:stretch>
            </p:blipFill>
            <p:spPr>
              <a:xfrm>
                <a:off x="8656918" y="6045177"/>
                <a:ext cx="597960"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4" name="Ink 103"/>
              <p14:cNvContentPartPr/>
              <p14:nvPr/>
            </p14:nvContentPartPr>
            <p14:xfrm>
              <a:off x="10544038" y="6201777"/>
              <a:ext cx="288000" cy="732960"/>
            </p14:xfrm>
          </p:contentPart>
        </mc:Choice>
        <mc:Fallback xmlns="">
          <p:pic>
            <p:nvPicPr>
              <p:cNvPr id="104" name="Ink 103"/>
              <p:cNvPicPr/>
              <p:nvPr/>
            </p:nvPicPr>
            <p:blipFill>
              <a:blip r:embed="rId37"/>
              <a:stretch>
                <a:fillRect/>
              </a:stretch>
            </p:blipFill>
            <p:spPr>
              <a:xfrm>
                <a:off x="10535758" y="6194217"/>
                <a:ext cx="306720" cy="750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5" name="Ink 104"/>
              <p14:cNvContentPartPr/>
              <p14:nvPr/>
            </p14:nvContentPartPr>
            <p14:xfrm>
              <a:off x="10604158" y="6153897"/>
              <a:ext cx="275040" cy="745560"/>
            </p14:xfrm>
          </p:contentPart>
        </mc:Choice>
        <mc:Fallback xmlns="">
          <p:pic>
            <p:nvPicPr>
              <p:cNvPr id="105" name="Ink 104"/>
              <p:cNvPicPr/>
              <p:nvPr/>
            </p:nvPicPr>
            <p:blipFill>
              <a:blip r:embed="rId39"/>
              <a:stretch>
                <a:fillRect/>
              </a:stretch>
            </p:blipFill>
            <p:spPr>
              <a:xfrm>
                <a:off x="10598398" y="6143097"/>
                <a:ext cx="292320" cy="762840"/>
              </a:xfrm>
              <a:prstGeom prst="rect">
                <a:avLst/>
              </a:prstGeom>
            </p:spPr>
          </p:pic>
        </mc:Fallback>
      </mc:AlternateContent>
    </p:spTree>
    <p:extLst>
      <p:ext uri="{BB962C8B-B14F-4D97-AF65-F5344CB8AC3E}">
        <p14:creationId xmlns:p14="http://schemas.microsoft.com/office/powerpoint/2010/main" val="3672075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 xsi:nil="tru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xsi:nil="true"/>
    <Session_x0020_Code xmlns="12a172fe-0250-434a-85cf-03b10810c5e5" xsi:nil="tru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230e9df3-be65-4c73-a93b-d1236ebd677e"/>
    <ds:schemaRef ds:uri="http://schemas.microsoft.com/sharepoint/v3"/>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12a172fe-0250-434a-85cf-03b10810c5e5"/>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1002</TotalTime>
  <Words>3743</Words>
  <Application>Microsoft Office PowerPoint</Application>
  <PresentationFormat>Custom</PresentationFormat>
  <Paragraphs>360</Paragraphs>
  <Slides>74</Slides>
  <Notes>25</Notes>
  <HiddenSlides>19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Consolas</vt:lpstr>
      <vt:lpstr>Segoe UI</vt:lpstr>
      <vt:lpstr>Segoe UI Light</vt:lpstr>
      <vt:lpstr>Wingdings</vt:lpstr>
      <vt:lpstr>5-30610_Microsoft_Ignite_Keynote_Template</vt:lpstr>
      <vt:lpstr>PowerPoint Presentation</vt:lpstr>
      <vt:lpstr>What's New in Windows Server Hyper-V </vt:lpstr>
      <vt:lpstr>What is this about?</vt:lpstr>
      <vt:lpstr>Windows 10</vt:lpstr>
      <vt:lpstr>Hyper-V on Nano Server</vt:lpstr>
      <vt:lpstr>Windows Containers</vt:lpstr>
      <vt:lpstr>Making Cloud Great</vt:lpstr>
      <vt:lpstr>Making Cloud Great</vt:lpstr>
      <vt:lpstr>Security</vt:lpstr>
      <vt:lpstr>Virtual Machine Protection</vt:lpstr>
      <vt:lpstr>Virtual TPM &amp; Linux Secure Boot</vt:lpstr>
      <vt:lpstr>Secure Boot Support for Linux</vt:lpstr>
      <vt:lpstr>Secure Boot Support for Linux</vt:lpstr>
      <vt:lpstr>Isolation</vt:lpstr>
      <vt:lpstr>Distributed Storage QoS </vt:lpstr>
      <vt:lpstr>Distributed Storage QoS </vt:lpstr>
      <vt:lpstr>Demo: Storage QoS</vt:lpstr>
      <vt:lpstr>Host Resource Protection </vt:lpstr>
      <vt:lpstr>Availability</vt:lpstr>
      <vt:lpstr>Rolling Cluster Upgrade </vt:lpstr>
      <vt:lpstr>Virtual Machine Storage Resiliency </vt:lpstr>
      <vt:lpstr>Host Based Backup of Shared VHDX </vt:lpstr>
      <vt:lpstr>Online Resize of Shared VHDX </vt:lpstr>
      <vt:lpstr>Demo: Storage Availability</vt:lpstr>
      <vt:lpstr>Runtime Memory Resize </vt:lpstr>
      <vt:lpstr>Hot add / remove of network adapters  </vt:lpstr>
      <vt:lpstr>Network Adapter Identification </vt:lpstr>
      <vt:lpstr>Replica Support for Hot Add of VHDX </vt:lpstr>
      <vt:lpstr>Demo: Hot Add</vt:lpstr>
      <vt:lpstr>New VM Upgrade Process </vt:lpstr>
      <vt:lpstr>New VM Upgrade Process </vt:lpstr>
      <vt:lpstr>New VM Upgrade Process </vt:lpstr>
      <vt:lpstr>Demo: Upgrade</vt:lpstr>
      <vt:lpstr>Operational Improvements</vt:lpstr>
      <vt:lpstr>Production Checkpoints </vt:lpstr>
      <vt:lpstr>PowerShell Direct to Guest OS </vt:lpstr>
      <vt:lpstr>ReFS</vt:lpstr>
      <vt:lpstr>Hyper-V Manager Improvements  </vt:lpstr>
      <vt:lpstr>PowerShell Improvements  </vt:lpstr>
      <vt:lpstr>Demo: Operational Improvements</vt:lpstr>
      <vt:lpstr>Changing how we handle VM servicing </vt:lpstr>
      <vt:lpstr>Changing how we handle VM servicing </vt:lpstr>
      <vt:lpstr>Working better at scale</vt:lpstr>
      <vt:lpstr>Evolving Hyper-V Backup </vt:lpstr>
      <vt:lpstr>Built in change tracking for Backup </vt:lpstr>
      <vt:lpstr>VM Configuration Changes </vt:lpstr>
      <vt:lpstr>Hyper-V Cluster Management </vt:lpstr>
      <vt:lpstr>Demo: VM Configuration &amp; Multi-host Management</vt:lpstr>
      <vt:lpstr>Enhancing the platform</vt:lpstr>
      <vt:lpstr>Hypervisor power management improvements  </vt:lpstr>
      <vt:lpstr>PowerPoint Presentation</vt:lpstr>
      <vt:lpstr>Hypervisor power management improvements  </vt:lpstr>
      <vt:lpstr>RemoteFX Improvements</vt:lpstr>
      <vt:lpstr>Summary</vt:lpstr>
      <vt:lpstr>PowerPoint Presentation</vt:lpstr>
      <vt:lpstr>PowerPoint Presentation</vt:lpstr>
      <vt:lpstr>PowerPoint Presentation</vt:lpstr>
      <vt:lpstr>Resources for Microsoft employees</vt:lpstr>
      <vt:lpstr>Preferred text layout (no bullets)</vt:lpstr>
      <vt:lpstr>Preferred text layout (no bullets)</vt:lpstr>
      <vt:lpstr>Adjusting list levels</vt:lpstr>
      <vt:lpstr>Bullet points layout with subtitle Subtitle</vt:lpstr>
      <vt:lpstr>Slide palette info</vt:lpstr>
      <vt:lpstr>Video</vt:lpstr>
      <vt:lpstr>Demo</vt:lpstr>
      <vt:lpstr>Photo layout 1</vt:lpstr>
      <vt:lpstr>Microsoft brand guidelines</vt:lpstr>
      <vt:lpstr>Section title</vt:lpstr>
      <vt:lpstr>Section title</vt:lpstr>
      <vt:lpstr>Section title</vt:lpstr>
      <vt:lpstr>Section title</vt:lpstr>
      <vt:lpstr>Section title</vt:lpstr>
      <vt:lpstr>Software code slide</vt:lpstr>
      <vt:lpstr>Notes (hidden)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2015</dc:subject>
  <dc:creator>Benjamin Armstrong</dc:creator>
  <cp:keywords>Microsoft Ignite 2015</cp:keywords>
  <dc:description>Template: Mitchell Derrey, Silver Fox Productions
Formatting: 
Audience Type: Internal/External</dc:description>
  <cp:lastModifiedBy>Sarah Cooley</cp:lastModifiedBy>
  <cp:revision>28</cp:revision>
  <dcterms:created xsi:type="dcterms:W3CDTF">2015-04-05T22:53:25Z</dcterms:created>
  <dcterms:modified xsi:type="dcterms:W3CDTF">2015-05-19T15:50:16Z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